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66" r:id="rId2"/>
    <p:sldId id="267" r:id="rId3"/>
    <p:sldId id="269" r:id="rId4"/>
    <p:sldId id="272" r:id="rId5"/>
    <p:sldId id="271" r:id="rId6"/>
    <p:sldId id="273" r:id="rId7"/>
    <p:sldId id="257" r:id="rId8"/>
    <p:sldId id="258" r:id="rId9"/>
    <p:sldId id="259" r:id="rId10"/>
    <p:sldId id="268" r:id="rId11"/>
    <p:sldId id="256" r:id="rId12"/>
    <p:sldId id="260" r:id="rId13"/>
    <p:sldId id="261" r:id="rId14"/>
    <p:sldId id="265" r:id="rId15"/>
    <p:sldId id="262" r:id="rId16"/>
    <p:sldId id="264" r:id="rId17"/>
    <p:sldId id="274" r:id="rId18"/>
  </p:sldIdLst>
  <p:sldSz cx="9144000" cy="6858000" type="screen4x3"/>
  <p:notesSz cx="6858000" cy="9144000"/>
  <p:defaultTextStyle>
    <a:defPPr>
      <a:defRPr lang="zh-CN"/>
    </a:defPPr>
    <a:lvl1pPr marL="0" algn="l" defTabSz="1022391" rtl="0" eaLnBrk="1" latinLnBrk="0" hangingPunct="1">
      <a:defRPr sz="2000" kern="1200">
        <a:solidFill>
          <a:schemeClr val="tx1"/>
        </a:solidFill>
        <a:latin typeface="+mn-lt"/>
        <a:ea typeface="+mn-ea"/>
        <a:cs typeface="+mn-cs"/>
      </a:defRPr>
    </a:lvl1pPr>
    <a:lvl2pPr marL="511195" algn="l" defTabSz="1022391" rtl="0" eaLnBrk="1" latinLnBrk="0" hangingPunct="1">
      <a:defRPr sz="2000" kern="1200">
        <a:solidFill>
          <a:schemeClr val="tx1"/>
        </a:solidFill>
        <a:latin typeface="+mn-lt"/>
        <a:ea typeface="+mn-ea"/>
        <a:cs typeface="+mn-cs"/>
      </a:defRPr>
    </a:lvl2pPr>
    <a:lvl3pPr marL="1022391" algn="l" defTabSz="1022391" rtl="0" eaLnBrk="1" latinLnBrk="0" hangingPunct="1">
      <a:defRPr sz="2000" kern="1200">
        <a:solidFill>
          <a:schemeClr val="tx1"/>
        </a:solidFill>
        <a:latin typeface="+mn-lt"/>
        <a:ea typeface="+mn-ea"/>
        <a:cs typeface="+mn-cs"/>
      </a:defRPr>
    </a:lvl3pPr>
    <a:lvl4pPr marL="1533586" algn="l" defTabSz="1022391" rtl="0" eaLnBrk="1" latinLnBrk="0" hangingPunct="1">
      <a:defRPr sz="2000" kern="1200">
        <a:solidFill>
          <a:schemeClr val="tx1"/>
        </a:solidFill>
        <a:latin typeface="+mn-lt"/>
        <a:ea typeface="+mn-ea"/>
        <a:cs typeface="+mn-cs"/>
      </a:defRPr>
    </a:lvl4pPr>
    <a:lvl5pPr marL="2044781" algn="l" defTabSz="1022391" rtl="0" eaLnBrk="1" latinLnBrk="0" hangingPunct="1">
      <a:defRPr sz="2000" kern="1200">
        <a:solidFill>
          <a:schemeClr val="tx1"/>
        </a:solidFill>
        <a:latin typeface="+mn-lt"/>
        <a:ea typeface="+mn-ea"/>
        <a:cs typeface="+mn-cs"/>
      </a:defRPr>
    </a:lvl5pPr>
    <a:lvl6pPr marL="2555977" algn="l" defTabSz="1022391" rtl="0" eaLnBrk="1" latinLnBrk="0" hangingPunct="1">
      <a:defRPr sz="2000" kern="1200">
        <a:solidFill>
          <a:schemeClr val="tx1"/>
        </a:solidFill>
        <a:latin typeface="+mn-lt"/>
        <a:ea typeface="+mn-ea"/>
        <a:cs typeface="+mn-cs"/>
      </a:defRPr>
    </a:lvl6pPr>
    <a:lvl7pPr marL="3067172" algn="l" defTabSz="1022391" rtl="0" eaLnBrk="1" latinLnBrk="0" hangingPunct="1">
      <a:defRPr sz="2000" kern="1200">
        <a:solidFill>
          <a:schemeClr val="tx1"/>
        </a:solidFill>
        <a:latin typeface="+mn-lt"/>
        <a:ea typeface="+mn-ea"/>
        <a:cs typeface="+mn-cs"/>
      </a:defRPr>
    </a:lvl7pPr>
    <a:lvl8pPr marL="3578367" algn="l" defTabSz="1022391" rtl="0" eaLnBrk="1" latinLnBrk="0" hangingPunct="1">
      <a:defRPr sz="2000" kern="1200">
        <a:solidFill>
          <a:schemeClr val="tx1"/>
        </a:solidFill>
        <a:latin typeface="+mn-lt"/>
        <a:ea typeface="+mn-ea"/>
        <a:cs typeface="+mn-cs"/>
      </a:defRPr>
    </a:lvl8pPr>
    <a:lvl9pPr marL="4089563" algn="l" defTabSz="1022391" rtl="0" eaLnBrk="1" latinLnBrk="0" hangingPunct="1">
      <a:defRPr sz="20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66FF33"/>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455" autoAdjust="0"/>
  </p:normalViewPr>
  <p:slideViewPr>
    <p:cSldViewPr>
      <p:cViewPr>
        <p:scale>
          <a:sx n="75" d="100"/>
          <a:sy n="75" d="100"/>
        </p:scale>
        <p:origin x="-996" y="216"/>
      </p:cViewPr>
      <p:guideLst>
        <p:guide orient="horz" pos="2161"/>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45AD60B-8FF5-472C-9D30-C2D7029F32DA}" type="datetimeFigureOut">
              <a:rPr lang="zh-CN" altLang="en-US" smtClean="0"/>
              <a:t>2014-1-24</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5CF04BA-389D-441A-9FC3-FCEB0B06C72A}" type="slidenum">
              <a:rPr lang="zh-CN" altLang="en-US" smtClean="0"/>
              <a:t>‹#›</a:t>
            </a:fld>
            <a:endParaRPr lang="zh-CN" altLang="en-US"/>
          </a:p>
        </p:txBody>
      </p:sp>
    </p:spTree>
    <p:extLst>
      <p:ext uri="{BB962C8B-B14F-4D97-AF65-F5344CB8AC3E}">
        <p14:creationId xmlns:p14="http://schemas.microsoft.com/office/powerpoint/2010/main" val="7742216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2" y="2130433"/>
            <a:ext cx="7772399"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1" y="3886202"/>
            <a:ext cx="6400800" cy="1752600"/>
          </a:xfrm>
        </p:spPr>
        <p:txBody>
          <a:bodyPr/>
          <a:lstStyle>
            <a:lvl1pPr marL="0" indent="0" algn="ctr">
              <a:buNone/>
              <a:defRPr>
                <a:solidFill>
                  <a:schemeClr val="tx1">
                    <a:tint val="75000"/>
                  </a:schemeClr>
                </a:solidFill>
              </a:defRPr>
            </a:lvl1pPr>
            <a:lvl2pPr marL="511195" indent="0" algn="ctr">
              <a:buNone/>
              <a:defRPr>
                <a:solidFill>
                  <a:schemeClr val="tx1">
                    <a:tint val="75000"/>
                  </a:schemeClr>
                </a:solidFill>
              </a:defRPr>
            </a:lvl2pPr>
            <a:lvl3pPr marL="1022391" indent="0" algn="ctr">
              <a:buNone/>
              <a:defRPr>
                <a:solidFill>
                  <a:schemeClr val="tx1">
                    <a:tint val="75000"/>
                  </a:schemeClr>
                </a:solidFill>
              </a:defRPr>
            </a:lvl3pPr>
            <a:lvl4pPr marL="1533586" indent="0" algn="ctr">
              <a:buNone/>
              <a:defRPr>
                <a:solidFill>
                  <a:schemeClr val="tx1">
                    <a:tint val="75000"/>
                  </a:schemeClr>
                </a:solidFill>
              </a:defRPr>
            </a:lvl4pPr>
            <a:lvl5pPr marL="2044781" indent="0" algn="ctr">
              <a:buNone/>
              <a:defRPr>
                <a:solidFill>
                  <a:schemeClr val="tx1">
                    <a:tint val="75000"/>
                  </a:schemeClr>
                </a:solidFill>
              </a:defRPr>
            </a:lvl5pPr>
            <a:lvl6pPr marL="2555977" indent="0" algn="ctr">
              <a:buNone/>
              <a:defRPr>
                <a:solidFill>
                  <a:schemeClr val="tx1">
                    <a:tint val="75000"/>
                  </a:schemeClr>
                </a:solidFill>
              </a:defRPr>
            </a:lvl6pPr>
            <a:lvl7pPr marL="3067172" indent="0" algn="ctr">
              <a:buNone/>
              <a:defRPr>
                <a:solidFill>
                  <a:schemeClr val="tx1">
                    <a:tint val="75000"/>
                  </a:schemeClr>
                </a:solidFill>
              </a:defRPr>
            </a:lvl7pPr>
            <a:lvl8pPr marL="3578367" indent="0" algn="ctr">
              <a:buNone/>
              <a:defRPr>
                <a:solidFill>
                  <a:schemeClr val="tx1">
                    <a:tint val="75000"/>
                  </a:schemeClr>
                </a:solidFill>
              </a:defRPr>
            </a:lvl8pPr>
            <a:lvl9pPr marL="4089563"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991B82D-EDF5-4794-8E42-212D73FD6889}" type="datetimeFigureOut">
              <a:rPr lang="zh-CN" altLang="en-US" smtClean="0"/>
              <a:t>2014-1-24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DC44107-899E-435E-B39D-B57E484F2E1B}" type="slidenum">
              <a:rPr lang="zh-CN" altLang="en-US" smtClean="0"/>
              <a:t>‹#›</a:t>
            </a:fld>
            <a:endParaRPr lang="zh-CN" altLang="en-US"/>
          </a:p>
        </p:txBody>
      </p:sp>
    </p:spTree>
    <p:extLst>
      <p:ext uri="{BB962C8B-B14F-4D97-AF65-F5344CB8AC3E}">
        <p14:creationId xmlns:p14="http://schemas.microsoft.com/office/powerpoint/2010/main" val="1772808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991B82D-EDF5-4794-8E42-212D73FD6889}" type="datetimeFigureOut">
              <a:rPr lang="zh-CN" altLang="en-US" smtClean="0"/>
              <a:t>2014-1-24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DC44107-899E-435E-B39D-B57E484F2E1B}" type="slidenum">
              <a:rPr lang="zh-CN" altLang="en-US" smtClean="0"/>
              <a:t>‹#›</a:t>
            </a:fld>
            <a:endParaRPr lang="zh-CN" altLang="en-US"/>
          </a:p>
        </p:txBody>
      </p:sp>
    </p:spTree>
    <p:extLst>
      <p:ext uri="{BB962C8B-B14F-4D97-AF65-F5344CB8AC3E}">
        <p14:creationId xmlns:p14="http://schemas.microsoft.com/office/powerpoint/2010/main" val="42947339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0" y="-1"/>
            <a:ext cx="9144000" cy="710083"/>
          </a:xfrm>
          <a:solidFill>
            <a:schemeClr val="tx1"/>
          </a:solidFill>
        </p:spPr>
        <p:txBody>
          <a:bodyPr>
            <a:noAutofit/>
          </a:bodyPr>
          <a:lstStyle>
            <a:lvl1pPr algn="ctr">
              <a:defRPr sz="2400" b="1">
                <a:solidFill>
                  <a:schemeClr val="bg1"/>
                </a:solidFill>
                <a:latin typeface="微软雅黑" panose="020B0503020204020204" pitchFamily="34" charset="-122"/>
                <a:ea typeface="微软雅黑" panose="020B0503020204020204" pitchFamily="34" charset="-122"/>
              </a:defRPr>
            </a:lvl1pPr>
          </a:lstStyle>
          <a:p>
            <a:r>
              <a:rPr lang="zh-CN" altLang="en-US" dirty="0" smtClean="0"/>
              <a:t>单击此处编辑母版标题样式</a:t>
            </a:r>
            <a:endParaRPr lang="zh-CN" altLang="en-US" dirty="0"/>
          </a:p>
        </p:txBody>
      </p:sp>
      <p:sp>
        <p:nvSpPr>
          <p:cNvPr id="3" name="日期占位符 2"/>
          <p:cNvSpPr>
            <a:spLocks noGrp="1"/>
          </p:cNvSpPr>
          <p:nvPr>
            <p:ph type="dt" sz="half" idx="10"/>
          </p:nvPr>
        </p:nvSpPr>
        <p:spPr>
          <a:xfrm>
            <a:off x="457201" y="6448248"/>
            <a:ext cx="2133600" cy="365128"/>
          </a:xfrm>
        </p:spPr>
        <p:txBody>
          <a:bodyPr/>
          <a:lstStyle/>
          <a:p>
            <a:fld id="{8991B82D-EDF5-4794-8E42-212D73FD6889}" type="datetimeFigureOut">
              <a:rPr lang="zh-CN" altLang="en-US" smtClean="0"/>
              <a:t>2014-1-24</a:t>
            </a:fld>
            <a:endParaRPr lang="zh-CN" altLang="en-US"/>
          </a:p>
        </p:txBody>
      </p:sp>
      <p:sp>
        <p:nvSpPr>
          <p:cNvPr id="4" name="页脚占位符 3"/>
          <p:cNvSpPr>
            <a:spLocks noGrp="1"/>
          </p:cNvSpPr>
          <p:nvPr>
            <p:ph type="ftr" sz="quarter" idx="11"/>
          </p:nvPr>
        </p:nvSpPr>
        <p:spPr>
          <a:xfrm>
            <a:off x="3124209" y="6448248"/>
            <a:ext cx="2895599" cy="365128"/>
          </a:xfrm>
        </p:spPr>
        <p:txBody>
          <a:bodyPr/>
          <a:lstStyle/>
          <a:p>
            <a:endParaRPr lang="zh-CN" altLang="en-US"/>
          </a:p>
        </p:txBody>
      </p:sp>
      <p:sp>
        <p:nvSpPr>
          <p:cNvPr id="5" name="灯片编号占位符 4"/>
          <p:cNvSpPr>
            <a:spLocks noGrp="1"/>
          </p:cNvSpPr>
          <p:nvPr>
            <p:ph type="sldNum" sz="quarter" idx="12"/>
          </p:nvPr>
        </p:nvSpPr>
        <p:spPr>
          <a:xfrm>
            <a:off x="6553200" y="6448248"/>
            <a:ext cx="2133600" cy="365128"/>
          </a:xfrm>
        </p:spPr>
        <p:txBody>
          <a:bodyPr/>
          <a:lstStyle/>
          <a:p>
            <a:fld id="{CDC44107-899E-435E-B39D-B57E484F2E1B}" type="slidenum">
              <a:rPr lang="zh-CN" altLang="en-US" smtClean="0"/>
              <a:t>‹#›</a:t>
            </a:fld>
            <a:endParaRPr lang="zh-CN" altLang="en-US"/>
          </a:p>
        </p:txBody>
      </p:sp>
      <p:grpSp>
        <p:nvGrpSpPr>
          <p:cNvPr id="6" name="组合 5"/>
          <p:cNvGrpSpPr/>
          <p:nvPr userDrawn="1"/>
        </p:nvGrpSpPr>
        <p:grpSpPr>
          <a:xfrm>
            <a:off x="0" y="6093296"/>
            <a:ext cx="9144000" cy="792088"/>
            <a:chOff x="0" y="6093296"/>
            <a:chExt cx="9144000" cy="792088"/>
          </a:xfrm>
        </p:grpSpPr>
        <p:sp>
          <p:nvSpPr>
            <p:cNvPr id="7" name="矩形 6"/>
            <p:cNvSpPr/>
            <p:nvPr/>
          </p:nvSpPr>
          <p:spPr>
            <a:xfrm>
              <a:off x="0" y="6093296"/>
              <a:ext cx="9144000" cy="7920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上箭头 7"/>
            <p:cNvSpPr/>
            <p:nvPr/>
          </p:nvSpPr>
          <p:spPr>
            <a:xfrm rot="16200000">
              <a:off x="2969311" y="6247991"/>
              <a:ext cx="278886" cy="461212"/>
            </a:xfrm>
            <a:prstGeom prst="upArrow">
              <a:avLst/>
            </a:prstGeom>
            <a:no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8"/>
            <p:cNvSpPr txBox="1"/>
            <p:nvPr/>
          </p:nvSpPr>
          <p:spPr>
            <a:xfrm>
              <a:off x="3345448" y="6309320"/>
              <a:ext cx="1495602"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在“四栏</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四区”内</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开始</a:t>
              </a:r>
              <a:r>
                <a:rPr lang="en-US" altLang="zh-CN" sz="1100" b="1" dirty="0" smtClean="0">
                  <a:solidFill>
                    <a:schemeClr val="bg1"/>
                  </a:solidFill>
                  <a:latin typeface="微软雅黑" panose="020B0503020204020204" pitchFamily="34" charset="-122"/>
                  <a:ea typeface="微软雅黑" panose="020B0503020204020204" pitchFamily="34" charset="-122"/>
                </a:rPr>
                <a:t>(S) </a:t>
              </a:r>
              <a:r>
                <a:rPr lang="zh-CN" altLang="en-US" sz="1100" b="1" dirty="0" smtClean="0">
                  <a:solidFill>
                    <a:schemeClr val="bg1"/>
                  </a:solidFill>
                  <a:latin typeface="微软雅黑" panose="020B0503020204020204" pitchFamily="34" charset="-122"/>
                  <a:ea typeface="微软雅黑" panose="020B0503020204020204" pitchFamily="34" charset="-122"/>
                </a:rPr>
                <a:t>或 完成</a:t>
              </a:r>
              <a:r>
                <a:rPr lang="en-US" altLang="zh-CN" sz="1100" b="1" dirty="0" smtClean="0">
                  <a:solidFill>
                    <a:schemeClr val="bg1"/>
                  </a:solidFill>
                  <a:latin typeface="微软雅黑" panose="020B0503020204020204" pitchFamily="34" charset="-122"/>
                  <a:ea typeface="微软雅黑" panose="020B0503020204020204" pitchFamily="34" charset="-122"/>
                </a:rPr>
                <a:t>(E) </a:t>
              </a:r>
              <a:r>
                <a:rPr lang="zh-CN" altLang="en-US" sz="1100" b="1" dirty="0" smtClean="0">
                  <a:solidFill>
                    <a:schemeClr val="bg1"/>
                  </a:solidFill>
                  <a:latin typeface="微软雅黑" panose="020B0503020204020204" pitchFamily="34" charset="-122"/>
                  <a:ea typeface="微软雅黑" panose="020B0503020204020204" pitchFamily="34" charset="-122"/>
                </a:rPr>
                <a:t>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 name="上箭头 9"/>
            <p:cNvSpPr/>
            <p:nvPr/>
          </p:nvSpPr>
          <p:spPr>
            <a:xfrm rot="16200000">
              <a:off x="326146" y="6247991"/>
              <a:ext cx="278886" cy="461212"/>
            </a:xfrm>
            <a:prstGeom prst="upArrow">
              <a:avLst/>
            </a:prstGeom>
            <a:no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656298" y="6309320"/>
              <a:ext cx="2042226"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在任意区域（除“四栏</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四区”）</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开始</a:t>
              </a:r>
              <a:r>
                <a:rPr lang="en-US" altLang="zh-CN" sz="1100" b="1" dirty="0" smtClean="0">
                  <a:solidFill>
                    <a:schemeClr val="bg1"/>
                  </a:solidFill>
                  <a:latin typeface="微软雅黑" panose="020B0503020204020204" pitchFamily="34" charset="-122"/>
                  <a:ea typeface="微软雅黑" panose="020B0503020204020204" pitchFamily="34" charset="-122"/>
                </a:rPr>
                <a:t>(S) </a:t>
              </a:r>
              <a:r>
                <a:rPr lang="zh-CN" altLang="en-US" sz="1100" b="1" dirty="0" smtClean="0">
                  <a:solidFill>
                    <a:schemeClr val="bg1"/>
                  </a:solidFill>
                  <a:latin typeface="微软雅黑" panose="020B0503020204020204" pitchFamily="34" charset="-122"/>
                  <a:ea typeface="微软雅黑" panose="020B0503020204020204" pitchFamily="34" charset="-122"/>
                </a:rPr>
                <a:t>或 完成</a:t>
              </a:r>
              <a:r>
                <a:rPr lang="en-US" altLang="zh-CN" sz="1100" b="1" dirty="0" smtClean="0">
                  <a:solidFill>
                    <a:schemeClr val="bg1"/>
                  </a:solidFill>
                  <a:latin typeface="微软雅黑" panose="020B0503020204020204" pitchFamily="34" charset="-122"/>
                  <a:ea typeface="微软雅黑" panose="020B0503020204020204" pitchFamily="34" charset="-122"/>
                </a:rPr>
                <a:t>(E) </a:t>
              </a:r>
              <a:r>
                <a:rPr lang="zh-CN" altLang="en-US" sz="1100" b="1" dirty="0" smtClean="0">
                  <a:solidFill>
                    <a:schemeClr val="bg1"/>
                  </a:solidFill>
                  <a:latin typeface="微软雅黑" panose="020B0503020204020204" pitchFamily="34" charset="-122"/>
                  <a:ea typeface="微软雅黑" panose="020B0503020204020204" pitchFamily="34" charset="-122"/>
                </a:rPr>
                <a:t>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2" name="上箭头 11"/>
            <p:cNvSpPr/>
            <p:nvPr/>
          </p:nvSpPr>
          <p:spPr>
            <a:xfrm rot="16200000">
              <a:off x="5466062" y="6287003"/>
              <a:ext cx="278881" cy="426161"/>
            </a:xfrm>
            <a:prstGeom prst="upArrow">
              <a:avLst/>
            </a:prstGeom>
            <a:gradFill>
              <a:gsLst>
                <a:gs pos="30000">
                  <a:srgbClr val="FF0000"/>
                </a:gs>
                <a:gs pos="100000">
                  <a:srgbClr val="FF0000">
                    <a:alpha val="0"/>
                  </a:srgbClr>
                </a:gs>
              </a:gsLst>
              <a:lin ang="5400000" scaled="0"/>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2"/>
            <p:cNvSpPr txBox="1"/>
            <p:nvPr/>
          </p:nvSpPr>
          <p:spPr>
            <a:xfrm>
              <a:off x="5818581" y="6330806"/>
              <a:ext cx="769643"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当前程序</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特有手势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4" name="上箭头 13"/>
            <p:cNvSpPr/>
            <p:nvPr/>
          </p:nvSpPr>
          <p:spPr>
            <a:xfrm rot="16200000">
              <a:off x="7914334" y="6287002"/>
              <a:ext cx="278881" cy="426161"/>
            </a:xfrm>
            <a:prstGeom prst="upArrow">
              <a:avLst/>
            </a:prstGeom>
            <a:gradFill>
              <a:gsLst>
                <a:gs pos="30000">
                  <a:srgbClr val="00B0F0"/>
                </a:gs>
                <a:gs pos="100000">
                  <a:srgbClr val="00B0F0">
                    <a:alpha val="0"/>
                  </a:srgbClr>
                </a:gs>
              </a:gsLst>
              <a:lin ang="5400000" scaled="0"/>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5" name="TextBox 14"/>
            <p:cNvSpPr txBox="1"/>
            <p:nvPr/>
          </p:nvSpPr>
          <p:spPr>
            <a:xfrm>
              <a:off x="8266853" y="6330806"/>
              <a:ext cx="769643"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全局</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通用手势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6" name="上箭头 15"/>
            <p:cNvSpPr/>
            <p:nvPr/>
          </p:nvSpPr>
          <p:spPr>
            <a:xfrm rot="16200000">
              <a:off x="6690198" y="6287002"/>
              <a:ext cx="278881" cy="426161"/>
            </a:xfrm>
            <a:prstGeom prst="upArrow">
              <a:avLst/>
            </a:prstGeom>
            <a:gradFill>
              <a:gsLst>
                <a:gs pos="30000">
                  <a:srgbClr val="00B050"/>
                </a:gs>
                <a:gs pos="100000">
                  <a:srgbClr val="00B0F0">
                    <a:alpha val="0"/>
                  </a:srgbClr>
                </a:gs>
              </a:gsLst>
              <a:lin ang="5400000" scaled="0"/>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6"/>
            <p:cNvSpPr txBox="1"/>
            <p:nvPr/>
          </p:nvSpPr>
          <p:spPr>
            <a:xfrm>
              <a:off x="7042717" y="6330806"/>
              <a:ext cx="769643"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某类程序</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通用手势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70717789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991B82D-EDF5-4794-8E42-212D73FD6889}" type="datetimeFigureOut">
              <a:rPr lang="zh-CN" altLang="en-US" smtClean="0"/>
              <a:t>2014-1-24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DC44107-899E-435E-B39D-B57E484F2E1B}" type="slidenum">
              <a:rPr lang="zh-CN" altLang="en-US" smtClean="0"/>
              <a:t>‹#›</a:t>
            </a:fld>
            <a:endParaRPr lang="zh-CN" altLang="en-US"/>
          </a:p>
        </p:txBody>
      </p:sp>
    </p:spTree>
    <p:extLst>
      <p:ext uri="{BB962C8B-B14F-4D97-AF65-F5344CB8AC3E}">
        <p14:creationId xmlns:p14="http://schemas.microsoft.com/office/powerpoint/2010/main" val="287695770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2" y="274640"/>
            <a:ext cx="8229600" cy="1143001"/>
          </a:xfrm>
          <a:prstGeom prst="rect">
            <a:avLst/>
          </a:prstGeom>
        </p:spPr>
        <p:txBody>
          <a:bodyPr vert="horz" lIns="102239" tIns="51120" rIns="102239" bIns="511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2" y="1600202"/>
            <a:ext cx="8229600" cy="4525962"/>
          </a:xfrm>
          <a:prstGeom prst="rect">
            <a:avLst/>
          </a:prstGeom>
        </p:spPr>
        <p:txBody>
          <a:bodyPr vert="horz" lIns="102239" tIns="51120" rIns="102239" bIns="511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1" y="6356351"/>
            <a:ext cx="2133600" cy="365128"/>
          </a:xfrm>
          <a:prstGeom prst="rect">
            <a:avLst/>
          </a:prstGeom>
        </p:spPr>
        <p:txBody>
          <a:bodyPr vert="horz" lIns="102239" tIns="51120" rIns="102239" bIns="51120" rtlCol="0" anchor="ctr"/>
          <a:lstStyle>
            <a:lvl1pPr algn="l">
              <a:defRPr sz="1300">
                <a:solidFill>
                  <a:schemeClr val="tx1">
                    <a:tint val="75000"/>
                  </a:schemeClr>
                </a:solidFill>
              </a:defRPr>
            </a:lvl1pPr>
          </a:lstStyle>
          <a:p>
            <a:fld id="{8991B82D-EDF5-4794-8E42-212D73FD6889}" type="datetimeFigureOut">
              <a:rPr lang="zh-CN" altLang="en-US" smtClean="0"/>
              <a:t>2014-1-24</a:t>
            </a:fld>
            <a:endParaRPr lang="zh-CN" altLang="en-US"/>
          </a:p>
        </p:txBody>
      </p:sp>
      <p:sp>
        <p:nvSpPr>
          <p:cNvPr id="5" name="页脚占位符 4"/>
          <p:cNvSpPr>
            <a:spLocks noGrp="1"/>
          </p:cNvSpPr>
          <p:nvPr>
            <p:ph type="ftr" sz="quarter" idx="3"/>
          </p:nvPr>
        </p:nvSpPr>
        <p:spPr>
          <a:xfrm>
            <a:off x="3124209" y="6356351"/>
            <a:ext cx="2895599" cy="365128"/>
          </a:xfrm>
          <a:prstGeom prst="rect">
            <a:avLst/>
          </a:prstGeom>
        </p:spPr>
        <p:txBody>
          <a:bodyPr vert="horz" lIns="102239" tIns="51120" rIns="102239" bIns="51120" rtlCol="0" anchor="ctr"/>
          <a:lstStyle>
            <a:lvl1pPr algn="ctr">
              <a:defRPr sz="13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1"/>
            <a:ext cx="2133600" cy="365128"/>
          </a:xfrm>
          <a:prstGeom prst="rect">
            <a:avLst/>
          </a:prstGeom>
        </p:spPr>
        <p:txBody>
          <a:bodyPr vert="horz" lIns="102239" tIns="51120" rIns="102239" bIns="51120" rtlCol="0" anchor="ctr"/>
          <a:lstStyle>
            <a:lvl1pPr algn="r">
              <a:defRPr sz="1300">
                <a:solidFill>
                  <a:schemeClr val="tx1">
                    <a:tint val="75000"/>
                  </a:schemeClr>
                </a:solidFill>
              </a:defRPr>
            </a:lvl1pPr>
          </a:lstStyle>
          <a:p>
            <a:fld id="{CDC44107-899E-435E-B39D-B57E484F2E1B}" type="slidenum">
              <a:rPr lang="zh-CN" altLang="en-US" smtClean="0"/>
              <a:t>‹#›</a:t>
            </a:fld>
            <a:endParaRPr lang="zh-CN" altLang="en-US"/>
          </a:p>
        </p:txBody>
      </p:sp>
    </p:spTree>
    <p:extLst>
      <p:ext uri="{BB962C8B-B14F-4D97-AF65-F5344CB8AC3E}">
        <p14:creationId xmlns:p14="http://schemas.microsoft.com/office/powerpoint/2010/main" val="18854939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5" r:id="rId4"/>
  </p:sldLayoutIdLst>
  <p:timing>
    <p:tnLst>
      <p:par>
        <p:cTn id="1" dur="indefinite" restart="never" nodeType="tmRoot"/>
      </p:par>
    </p:tnLst>
  </p:timing>
  <p:txStyles>
    <p:titleStyle>
      <a:lvl1pPr algn="ctr" defTabSz="1022391" rtl="0" eaLnBrk="1" latinLnBrk="0" hangingPunct="1">
        <a:spcBef>
          <a:spcPct val="0"/>
        </a:spcBef>
        <a:buNone/>
        <a:defRPr sz="4900" kern="1200">
          <a:solidFill>
            <a:schemeClr val="tx1"/>
          </a:solidFill>
          <a:latin typeface="+mj-lt"/>
          <a:ea typeface="+mj-ea"/>
          <a:cs typeface="+mj-cs"/>
        </a:defRPr>
      </a:lvl1pPr>
    </p:titleStyle>
    <p:bodyStyle>
      <a:lvl1pPr marL="383396" indent="-383396" algn="l" defTabSz="1022391"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1pPr>
      <a:lvl2pPr marL="830692" indent="-319497" algn="l" defTabSz="1022391" rtl="0" eaLnBrk="1" latinLnBrk="0" hangingPunct="1">
        <a:spcBef>
          <a:spcPct val="20000"/>
        </a:spcBef>
        <a:buFont typeface="Arial" panose="020B0604020202020204" pitchFamily="34" charset="0"/>
        <a:buChar char="–"/>
        <a:defRPr sz="3100" kern="1200">
          <a:solidFill>
            <a:schemeClr val="tx1"/>
          </a:solidFill>
          <a:latin typeface="+mn-lt"/>
          <a:ea typeface="+mn-ea"/>
          <a:cs typeface="+mn-cs"/>
        </a:defRPr>
      </a:lvl2pPr>
      <a:lvl3pPr marL="1277988" indent="-255598" algn="l" defTabSz="1022391"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3pPr>
      <a:lvl4pPr marL="1789184"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300379"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811574"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322770"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833965"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345160" indent="-255598" algn="l" defTabSz="1022391"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p:bodyStyle>
    <p:otherStyle>
      <a:defPPr>
        <a:defRPr lang="zh-CN"/>
      </a:defPPr>
      <a:lvl1pPr marL="0" algn="l" defTabSz="1022391" rtl="0" eaLnBrk="1" latinLnBrk="0" hangingPunct="1">
        <a:defRPr sz="2000" kern="1200">
          <a:solidFill>
            <a:schemeClr val="tx1"/>
          </a:solidFill>
          <a:latin typeface="+mn-lt"/>
          <a:ea typeface="+mn-ea"/>
          <a:cs typeface="+mn-cs"/>
        </a:defRPr>
      </a:lvl1pPr>
      <a:lvl2pPr marL="511195" algn="l" defTabSz="1022391" rtl="0" eaLnBrk="1" latinLnBrk="0" hangingPunct="1">
        <a:defRPr sz="2000" kern="1200">
          <a:solidFill>
            <a:schemeClr val="tx1"/>
          </a:solidFill>
          <a:latin typeface="+mn-lt"/>
          <a:ea typeface="+mn-ea"/>
          <a:cs typeface="+mn-cs"/>
        </a:defRPr>
      </a:lvl2pPr>
      <a:lvl3pPr marL="1022391" algn="l" defTabSz="1022391" rtl="0" eaLnBrk="1" latinLnBrk="0" hangingPunct="1">
        <a:defRPr sz="2000" kern="1200">
          <a:solidFill>
            <a:schemeClr val="tx1"/>
          </a:solidFill>
          <a:latin typeface="+mn-lt"/>
          <a:ea typeface="+mn-ea"/>
          <a:cs typeface="+mn-cs"/>
        </a:defRPr>
      </a:lvl3pPr>
      <a:lvl4pPr marL="1533586" algn="l" defTabSz="1022391" rtl="0" eaLnBrk="1" latinLnBrk="0" hangingPunct="1">
        <a:defRPr sz="2000" kern="1200">
          <a:solidFill>
            <a:schemeClr val="tx1"/>
          </a:solidFill>
          <a:latin typeface="+mn-lt"/>
          <a:ea typeface="+mn-ea"/>
          <a:cs typeface="+mn-cs"/>
        </a:defRPr>
      </a:lvl4pPr>
      <a:lvl5pPr marL="2044781" algn="l" defTabSz="1022391" rtl="0" eaLnBrk="1" latinLnBrk="0" hangingPunct="1">
        <a:defRPr sz="2000" kern="1200">
          <a:solidFill>
            <a:schemeClr val="tx1"/>
          </a:solidFill>
          <a:latin typeface="+mn-lt"/>
          <a:ea typeface="+mn-ea"/>
          <a:cs typeface="+mn-cs"/>
        </a:defRPr>
      </a:lvl5pPr>
      <a:lvl6pPr marL="2555977" algn="l" defTabSz="1022391" rtl="0" eaLnBrk="1" latinLnBrk="0" hangingPunct="1">
        <a:defRPr sz="2000" kern="1200">
          <a:solidFill>
            <a:schemeClr val="tx1"/>
          </a:solidFill>
          <a:latin typeface="+mn-lt"/>
          <a:ea typeface="+mn-ea"/>
          <a:cs typeface="+mn-cs"/>
        </a:defRPr>
      </a:lvl6pPr>
      <a:lvl7pPr marL="3067172" algn="l" defTabSz="1022391" rtl="0" eaLnBrk="1" latinLnBrk="0" hangingPunct="1">
        <a:defRPr sz="2000" kern="1200">
          <a:solidFill>
            <a:schemeClr val="tx1"/>
          </a:solidFill>
          <a:latin typeface="+mn-lt"/>
          <a:ea typeface="+mn-ea"/>
          <a:cs typeface="+mn-cs"/>
        </a:defRPr>
      </a:lvl7pPr>
      <a:lvl8pPr marL="3578367" algn="l" defTabSz="1022391" rtl="0" eaLnBrk="1" latinLnBrk="0" hangingPunct="1">
        <a:defRPr sz="2000" kern="1200">
          <a:solidFill>
            <a:schemeClr val="tx1"/>
          </a:solidFill>
          <a:latin typeface="+mn-lt"/>
          <a:ea typeface="+mn-ea"/>
          <a:cs typeface="+mn-cs"/>
        </a:defRPr>
      </a:lvl8pPr>
      <a:lvl9pPr marL="4089563" algn="l" defTabSz="1022391"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鼠标手势方案简介</a:t>
            </a:r>
            <a:endParaRPr lang="zh-CN" altLang="en-US" dirty="0"/>
          </a:p>
        </p:txBody>
      </p:sp>
      <p:sp>
        <p:nvSpPr>
          <p:cNvPr id="3" name="TextBox 2"/>
          <p:cNvSpPr txBox="1"/>
          <p:nvPr/>
        </p:nvSpPr>
        <p:spPr>
          <a:xfrm>
            <a:off x="683568" y="1208941"/>
            <a:ext cx="7776864" cy="4524315"/>
          </a:xfrm>
          <a:prstGeom prst="rect">
            <a:avLst/>
          </a:prstGeom>
          <a:noFill/>
        </p:spPr>
        <p:txBody>
          <a:bodyPr wrap="square" rtlCol="0">
            <a:spAutoFit/>
          </a:bodyPr>
          <a:lstStyle/>
          <a:p>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通过鼠标手势可以有效提高日常电脑办公效率，此方案供大家参考</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，方案</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相应的</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配置文件在</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我的博</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文中</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的链接下载。</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本</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鼠标手势</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方案针对</a:t>
            </a:r>
            <a:r>
              <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rPr>
              <a:t>Windows</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系统及常用软件的日常操作所定制的一套相对完整和有参考性的鼠标手势操作方案，针对全局通用和特定程序进行了优化，同时还支持同一手势在不同区域执行不同动作，以及非可视操作的屏幕提示等实用设计。</a:t>
            </a:r>
            <a:endParaRPr lang="en-US" altLang="zh-CN" sz="1600" b="1" dirty="0" smtClean="0">
              <a:solidFill>
                <a:srgbClr val="FF0000"/>
              </a:solidFill>
              <a:latin typeface="微软雅黑" panose="020B0503020204020204" pitchFamily="34" charset="-122"/>
              <a:ea typeface="微软雅黑" panose="020B0503020204020204" pitchFamily="34" charset="-122"/>
            </a:endParaRPr>
          </a:p>
          <a:p>
            <a:endPar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基于 </a:t>
            </a:r>
            <a:r>
              <a:rPr lang="en-US" altLang="zh-CN" sz="1600" dirty="0" err="1">
                <a:solidFill>
                  <a:schemeClr val="tx1">
                    <a:lumMod val="75000"/>
                    <a:lumOff val="25000"/>
                  </a:schemeClr>
                </a:solidFill>
                <a:latin typeface="微软雅黑" panose="020B0503020204020204" pitchFamily="34" charset="-122"/>
                <a:ea typeface="微软雅黑" panose="020B0503020204020204" pitchFamily="34" charset="-122"/>
              </a:rPr>
              <a:t>StrokesPlus</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制作，因其集成了</a:t>
            </a:r>
            <a:r>
              <a:rPr lang="en-US" altLang="zh-CN" sz="1600" dirty="0" err="1">
                <a:solidFill>
                  <a:schemeClr val="tx1">
                    <a:lumMod val="75000"/>
                    <a:lumOff val="25000"/>
                  </a:schemeClr>
                </a:solidFill>
                <a:latin typeface="微软雅黑" panose="020B0503020204020204" pitchFamily="34" charset="-122"/>
                <a:ea typeface="微软雅黑" panose="020B0503020204020204" pitchFamily="34" charset="-122"/>
              </a:rPr>
              <a:t>Lua</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脚本引擎，可以通过简单的脚本实现灵活和强大的自定义鼠标手势，同时还支持</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Windows8</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系统，所以是 </a:t>
            </a:r>
            <a:r>
              <a:rPr lang="en-US" altLang="zh-CN" sz="1600" dirty="0" err="1">
                <a:solidFill>
                  <a:schemeClr val="tx1">
                    <a:lumMod val="75000"/>
                    <a:lumOff val="25000"/>
                  </a:schemeClr>
                </a:solidFill>
                <a:latin typeface="微软雅黑" panose="020B0503020204020204" pitchFamily="34" charset="-122"/>
                <a:ea typeface="微软雅黑" panose="020B0503020204020204" pitchFamily="34" charset="-122"/>
              </a:rPr>
              <a:t>StrokeIt</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很好的替代方案</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endParaRPr lang="en-US" altLang="zh-CN" sz="1400" dirty="0" smtClean="0">
              <a:latin typeface="微软雅黑" panose="020B0503020204020204" pitchFamily="34" charset="-122"/>
              <a:ea typeface="微软雅黑" panose="020B0503020204020204" pitchFamily="34" charset="-122"/>
            </a:endParaRPr>
          </a:p>
          <a:p>
            <a:r>
              <a:rPr lang="en-US" altLang="zh-CN" sz="1400" dirty="0" smtClean="0">
                <a:solidFill>
                  <a:srgbClr val="C00000"/>
                </a:solidFill>
                <a:latin typeface="微软雅黑" panose="020B0503020204020204" pitchFamily="34" charset="-122"/>
                <a:ea typeface="微软雅黑" panose="020B0503020204020204" pitchFamily="34" charset="-122"/>
              </a:rPr>
              <a:t>QQ</a:t>
            </a:r>
            <a:r>
              <a:rPr lang="zh-CN" altLang="en-US" sz="1400" dirty="0" smtClean="0">
                <a:solidFill>
                  <a:srgbClr val="C00000"/>
                </a:solidFill>
                <a:latin typeface="微软雅黑" panose="020B0503020204020204" pitchFamily="34" charset="-122"/>
                <a:ea typeface="微软雅黑" panose="020B0503020204020204" pitchFamily="34" charset="-122"/>
              </a:rPr>
              <a:t>：</a:t>
            </a:r>
            <a:r>
              <a:rPr lang="en-US" altLang="zh-CN" sz="1400" dirty="0" smtClean="0">
                <a:solidFill>
                  <a:srgbClr val="C00000"/>
                </a:solidFill>
                <a:latin typeface="微软雅黑" panose="020B0503020204020204" pitchFamily="34" charset="-122"/>
                <a:ea typeface="微软雅黑" panose="020B0503020204020204" pitchFamily="34" charset="-122"/>
              </a:rPr>
              <a:t>67870144</a:t>
            </a:r>
            <a:r>
              <a:rPr lang="zh-CN" altLang="en-US" sz="1400" dirty="0" smtClean="0">
                <a:solidFill>
                  <a:srgbClr val="C00000"/>
                </a:solidFill>
                <a:latin typeface="微软雅黑" panose="020B0503020204020204" pitchFamily="34" charset="-122"/>
                <a:ea typeface="微软雅黑" panose="020B0503020204020204" pitchFamily="34" charset="-122"/>
              </a:rPr>
              <a:t>（</a:t>
            </a:r>
            <a:r>
              <a:rPr lang="en-US" altLang="zh-CN" sz="1400" dirty="0" smtClean="0">
                <a:solidFill>
                  <a:srgbClr val="C00000"/>
                </a:solidFill>
                <a:latin typeface="微软雅黑" panose="020B0503020204020204" pitchFamily="34" charset="-122"/>
                <a:ea typeface="微软雅黑" panose="020B0503020204020204" pitchFamily="34" charset="-122"/>
              </a:rPr>
              <a:t>Max</a:t>
            </a:r>
            <a:r>
              <a:rPr lang="zh-CN" altLang="en-US" sz="1400" dirty="0" smtClean="0">
                <a:solidFill>
                  <a:srgbClr val="C00000"/>
                </a:solidFill>
                <a:latin typeface="微软雅黑" panose="020B0503020204020204" pitchFamily="34" charset="-122"/>
                <a:ea typeface="微软雅黑" panose="020B0503020204020204" pitchFamily="34" charset="-122"/>
              </a:rPr>
              <a:t>）</a:t>
            </a:r>
            <a:r>
              <a:rPr lang="zh-CN" altLang="en-US" sz="1400" dirty="0">
                <a:solidFill>
                  <a:srgbClr val="C00000"/>
                </a:solidFill>
                <a:latin typeface="微软雅黑" panose="020B0503020204020204" pitchFamily="34" charset="-122"/>
                <a:ea typeface="微软雅黑" panose="020B0503020204020204" pitchFamily="34" charset="-122"/>
              </a:rPr>
              <a:t>　</a:t>
            </a:r>
            <a:r>
              <a:rPr lang="zh-CN" altLang="en-US" sz="1400" dirty="0" smtClean="0">
                <a:solidFill>
                  <a:srgbClr val="C00000"/>
                </a:solidFill>
                <a:latin typeface="微软雅黑" panose="020B0503020204020204" pitchFamily="34" charset="-122"/>
                <a:ea typeface="微软雅黑" panose="020B0503020204020204" pitchFamily="34" charset="-122"/>
              </a:rPr>
              <a:t>　</a:t>
            </a:r>
            <a:r>
              <a:rPr lang="en-US" altLang="zh-CN" sz="1400" dirty="0" smtClean="0">
                <a:solidFill>
                  <a:srgbClr val="C00000"/>
                </a:solidFill>
                <a:latin typeface="微软雅黑" panose="020B0503020204020204" pitchFamily="34" charset="-122"/>
                <a:ea typeface="微软雅黑" panose="020B0503020204020204" pitchFamily="34" charset="-122"/>
              </a:rPr>
              <a:t>http</a:t>
            </a:r>
            <a:r>
              <a:rPr lang="en-US" altLang="zh-CN" sz="1400" dirty="0">
                <a:solidFill>
                  <a:srgbClr val="C00000"/>
                </a:solidFill>
                <a:latin typeface="微软雅黑" panose="020B0503020204020204" pitchFamily="34" charset="-122"/>
                <a:ea typeface="微软雅黑" panose="020B0503020204020204" pitchFamily="34" charset="-122"/>
              </a:rPr>
              <a:t>://blog.sina.com.cn/zhoumengzhao</a:t>
            </a:r>
            <a:endParaRPr lang="en-US" altLang="zh-CN" sz="1400" dirty="0" smtClean="0">
              <a:solidFill>
                <a:srgbClr val="C00000"/>
              </a:solidFill>
              <a:latin typeface="微软雅黑" panose="020B0503020204020204" pitchFamily="34" charset="-122"/>
              <a:ea typeface="微软雅黑" panose="020B0503020204020204" pitchFamily="34" charset="-122"/>
            </a:endParaRPr>
          </a:p>
          <a:p>
            <a:endParaRPr lang="en-US" altLang="zh-CN" sz="1400" dirty="0" smtClean="0">
              <a:solidFill>
                <a:srgbClr val="C00000"/>
              </a:solidFill>
              <a:latin typeface="微软雅黑" panose="020B0503020204020204" pitchFamily="34" charset="-122"/>
              <a:ea typeface="微软雅黑" panose="020B0503020204020204" pitchFamily="34" charset="-122"/>
            </a:endParaRPr>
          </a:p>
          <a:p>
            <a:r>
              <a:rPr lang="en-US" altLang="zh-CN" sz="1400" dirty="0" smtClean="0">
                <a:solidFill>
                  <a:srgbClr val="C00000"/>
                </a:solidFill>
                <a:latin typeface="微软雅黑" panose="020B0503020204020204" pitchFamily="34" charset="-122"/>
                <a:ea typeface="微软雅黑" panose="020B0503020204020204" pitchFamily="34" charset="-122"/>
              </a:rPr>
              <a:t>Q</a:t>
            </a:r>
            <a:r>
              <a:rPr lang="zh-CN" altLang="en-US" sz="1400" dirty="0" smtClean="0">
                <a:solidFill>
                  <a:srgbClr val="C00000"/>
                </a:solidFill>
                <a:latin typeface="微软雅黑" panose="020B0503020204020204" pitchFamily="34" charset="-122"/>
                <a:ea typeface="微软雅黑" panose="020B0503020204020204" pitchFamily="34" charset="-122"/>
              </a:rPr>
              <a:t>群：</a:t>
            </a:r>
            <a:r>
              <a:rPr lang="en-US" altLang="zh-CN" sz="1400" dirty="0" smtClean="0">
                <a:solidFill>
                  <a:srgbClr val="C00000"/>
                </a:solidFill>
                <a:latin typeface="微软雅黑" panose="020B0503020204020204" pitchFamily="34" charset="-122"/>
                <a:ea typeface="微软雅黑" panose="020B0503020204020204" pitchFamily="34" charset="-122"/>
              </a:rPr>
              <a:t>64877649</a:t>
            </a:r>
            <a:r>
              <a:rPr lang="zh-CN" altLang="en-US" sz="1400" dirty="0" smtClean="0">
                <a:solidFill>
                  <a:srgbClr val="C00000"/>
                </a:solidFill>
                <a:latin typeface="微软雅黑" panose="020B0503020204020204" pitchFamily="34" charset="-122"/>
                <a:ea typeface="微软雅黑" panose="020B0503020204020204" pitchFamily="34" charset="-122"/>
              </a:rPr>
              <a:t>（信息整合与呈现）</a:t>
            </a:r>
            <a:endParaRPr lang="en-US" altLang="zh-CN" sz="1400" dirty="0" smtClean="0">
              <a:solidFill>
                <a:srgbClr val="C00000"/>
              </a:solidFill>
              <a:latin typeface="微软雅黑" panose="020B0503020204020204" pitchFamily="34" charset="-122"/>
              <a:ea typeface="微软雅黑" panose="020B0503020204020204" pitchFamily="34" charset="-122"/>
            </a:endParaRPr>
          </a:p>
          <a:p>
            <a:r>
              <a:rPr lang="en-US" altLang="zh-CN" sz="1400" dirty="0" smtClean="0">
                <a:solidFill>
                  <a:srgbClr val="C00000"/>
                </a:solidFill>
                <a:latin typeface="微软雅黑" panose="020B0503020204020204" pitchFamily="34" charset="-122"/>
                <a:ea typeface="微软雅黑" panose="020B0503020204020204" pitchFamily="34" charset="-122"/>
              </a:rPr>
              <a:t>Q</a:t>
            </a:r>
            <a:r>
              <a:rPr lang="zh-CN" altLang="en-US" sz="1400" dirty="0" smtClean="0">
                <a:solidFill>
                  <a:srgbClr val="C00000"/>
                </a:solidFill>
                <a:latin typeface="微软雅黑" panose="020B0503020204020204" pitchFamily="34" charset="-122"/>
                <a:ea typeface="微软雅黑" panose="020B0503020204020204" pitchFamily="34" charset="-122"/>
              </a:rPr>
              <a:t>群：</a:t>
            </a:r>
            <a:r>
              <a:rPr lang="en-US" altLang="zh-CN" sz="1400" dirty="0" smtClean="0">
                <a:solidFill>
                  <a:srgbClr val="C00000"/>
                </a:solidFill>
                <a:latin typeface="微软雅黑" panose="020B0503020204020204" pitchFamily="34" charset="-122"/>
                <a:ea typeface="微软雅黑" panose="020B0503020204020204" pitchFamily="34" charset="-122"/>
              </a:rPr>
              <a:t>18988755</a:t>
            </a:r>
            <a:r>
              <a:rPr lang="zh-CN" altLang="en-US" sz="1400" dirty="0" smtClean="0">
                <a:solidFill>
                  <a:srgbClr val="C00000"/>
                </a:solidFill>
                <a:latin typeface="微软雅黑" panose="020B0503020204020204" pitchFamily="34" charset="-122"/>
                <a:ea typeface="微软雅黑" panose="020B0503020204020204" pitchFamily="34" charset="-122"/>
              </a:rPr>
              <a:t>（</a:t>
            </a:r>
            <a:r>
              <a:rPr lang="en-US" altLang="zh-CN" sz="1400" dirty="0" smtClean="0">
                <a:solidFill>
                  <a:srgbClr val="C00000"/>
                </a:solidFill>
                <a:latin typeface="微软雅黑" panose="020B0503020204020204" pitchFamily="34" charset="-122"/>
                <a:ea typeface="微软雅黑" panose="020B0503020204020204" pitchFamily="34" charset="-122"/>
              </a:rPr>
              <a:t>Impression of Font</a:t>
            </a:r>
            <a:r>
              <a:rPr lang="zh-CN" altLang="en-US" sz="1400" dirty="0" smtClean="0">
                <a:solidFill>
                  <a:srgbClr val="C00000"/>
                </a:solidFill>
                <a:latin typeface="微软雅黑" panose="020B0503020204020204" pitchFamily="34" charset="-122"/>
                <a:ea typeface="微软雅黑" panose="020B0503020204020204" pitchFamily="34" charset="-122"/>
              </a:rPr>
              <a:t>）</a:t>
            </a:r>
            <a:endParaRPr lang="zh-CN" altLang="en-US" sz="1400" dirty="0">
              <a:solidFill>
                <a:srgbClr val="C00000"/>
              </a:solidFill>
              <a:latin typeface="微软雅黑" panose="020B0503020204020204" pitchFamily="34" charset="-122"/>
              <a:ea typeface="微软雅黑" panose="020B0503020204020204" pitchFamily="34" charset="-122"/>
            </a:endParaRPr>
          </a:p>
        </p:txBody>
      </p:sp>
      <p:pic>
        <p:nvPicPr>
          <p:cNvPr id="4" name="Picture 2" descr="E:\MaxChow\Design\MAX\MAX'DESIGN-2013H.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44003" y="4437112"/>
            <a:ext cx="1235709" cy="292328"/>
          </a:xfrm>
          <a:prstGeom prst="rect">
            <a:avLst/>
          </a:prstGeom>
          <a:noFill/>
          <a:ln>
            <a:noFill/>
          </a:ln>
          <a:effectLst/>
          <a:extLst>
            <a:ext uri="{909E8E84-426E-40DD-AFC4-6F175D3DCCD1}">
              <a14:hiddenFill xmlns:a14="http://schemas.microsoft.com/office/drawing/2010/main">
                <a:solidFill>
                  <a:srgbClr val="FFFFFF"/>
                </a:solidFill>
              </a14:hiddenFill>
            </a:ext>
          </a:extLst>
        </p:spPr>
      </p:pic>
      <p:sp>
        <p:nvSpPr>
          <p:cNvPr id="6" name="矩形 5"/>
          <p:cNvSpPr/>
          <p:nvPr/>
        </p:nvSpPr>
        <p:spPr>
          <a:xfrm>
            <a:off x="5724128" y="3636313"/>
            <a:ext cx="2664296" cy="584775"/>
          </a:xfrm>
          <a:prstGeom prst="rect">
            <a:avLst/>
          </a:prstGeom>
          <a:solidFill>
            <a:srgbClr val="FFFF00"/>
          </a:solidFill>
        </p:spPr>
        <p:txBody>
          <a:bodyPr wrap="square">
            <a:spAutoFit/>
          </a:bodyPr>
          <a:lstStyle/>
          <a:p>
            <a:pPr algn="ctr"/>
            <a:r>
              <a:rPr lang="zh-CN" altLang="en-US" sz="1600" b="1" dirty="0" smtClean="0">
                <a:solidFill>
                  <a:srgbClr val="FF0000"/>
                </a:solidFill>
                <a:latin typeface="微软雅黑" panose="020B0503020204020204" pitchFamily="34" charset="-122"/>
                <a:ea typeface="微软雅黑" panose="020B0503020204020204" pitchFamily="34" charset="-122"/>
              </a:rPr>
              <a:t> 为达到更好的效果</a:t>
            </a:r>
            <a:r>
              <a:rPr lang="zh-CN" altLang="en-US" sz="1600" b="1" dirty="0">
                <a:solidFill>
                  <a:srgbClr val="FF0000"/>
                </a:solidFill>
                <a:latin typeface="微软雅黑" panose="020B0503020204020204" pitchFamily="34" charset="-122"/>
                <a:ea typeface="微软雅黑" panose="020B0503020204020204" pitchFamily="34" charset="-122"/>
              </a:rPr>
              <a:t>，建议将任务栏放置在左侧或</a:t>
            </a:r>
            <a:r>
              <a:rPr lang="zh-CN" altLang="en-US" sz="1600" b="1" dirty="0" smtClean="0">
                <a:solidFill>
                  <a:srgbClr val="FF0000"/>
                </a:solidFill>
                <a:latin typeface="微软雅黑" panose="020B0503020204020204" pitchFamily="34" charset="-122"/>
                <a:ea typeface="微软雅黑" panose="020B0503020204020204" pitchFamily="34" charset="-122"/>
              </a:rPr>
              <a:t>右侧</a:t>
            </a:r>
            <a:endParaRPr lang="zh-CN" altLang="en-US" dirty="0"/>
          </a:p>
        </p:txBody>
      </p:sp>
    </p:spTree>
    <p:extLst>
      <p:ext uri="{BB962C8B-B14F-4D97-AF65-F5344CB8AC3E}">
        <p14:creationId xmlns:p14="http://schemas.microsoft.com/office/powerpoint/2010/main" val="22843115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1598"/>
            <a:ext cx="9143999" cy="53915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4" name="矩形 5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en-US" altLang="zh-CN" dirty="0" smtClean="0"/>
              <a:t>Microsoft Office 2010 - Word</a:t>
            </a:r>
            <a:endParaRPr lang="zh-CN" altLang="en-US" dirty="0"/>
          </a:p>
        </p:txBody>
      </p:sp>
      <p:grpSp>
        <p:nvGrpSpPr>
          <p:cNvPr id="5" name="组合 4"/>
          <p:cNvGrpSpPr/>
          <p:nvPr/>
        </p:nvGrpSpPr>
        <p:grpSpPr>
          <a:xfrm>
            <a:off x="2339752" y="2285125"/>
            <a:ext cx="1311369" cy="927851"/>
            <a:chOff x="2483768" y="1988840"/>
            <a:chExt cx="1311369" cy="927851"/>
          </a:xfrm>
        </p:grpSpPr>
        <p:sp>
          <p:nvSpPr>
            <p:cNvPr id="47" name="TextBox 46"/>
            <p:cNvSpPr txBox="1"/>
            <p:nvPr/>
          </p:nvSpPr>
          <p:spPr>
            <a:xfrm>
              <a:off x="3022490" y="2206106"/>
              <a:ext cx="772647"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最小化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恢复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功能区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8" name="上箭头 47"/>
            <p:cNvSpPr/>
            <p:nvPr/>
          </p:nvSpPr>
          <p:spPr>
            <a:xfrm>
              <a:off x="2483768"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上箭头 48"/>
            <p:cNvSpPr/>
            <p:nvPr/>
          </p:nvSpPr>
          <p:spPr>
            <a:xfrm flipV="1">
              <a:off x="2721034"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2531400" y="2708532"/>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1765127" y="5787890"/>
            <a:ext cx="2368922" cy="278882"/>
            <a:chOff x="1765127" y="5787890"/>
            <a:chExt cx="2368922" cy="278882"/>
          </a:xfrm>
        </p:grpSpPr>
        <p:sp>
          <p:nvSpPr>
            <p:cNvPr id="17" name="上箭头 16"/>
            <p:cNvSpPr/>
            <p:nvPr/>
          </p:nvSpPr>
          <p:spPr>
            <a:xfrm rot="16200000">
              <a:off x="2303962"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3287663" y="5842691"/>
              <a:ext cx="846386"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取消组合对象</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2" name="椭圆 21"/>
            <p:cNvSpPr/>
            <p:nvPr/>
          </p:nvSpPr>
          <p:spPr>
            <a:xfrm>
              <a:off x="3023496"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4998145" y="5787890"/>
            <a:ext cx="2097020" cy="278882"/>
            <a:chOff x="4998145" y="5787890"/>
            <a:chExt cx="2097020" cy="278882"/>
          </a:xfrm>
        </p:grpSpPr>
        <p:sp>
          <p:nvSpPr>
            <p:cNvPr id="20" name="上箭头 19"/>
            <p:cNvSpPr/>
            <p:nvPr/>
          </p:nvSpPr>
          <p:spPr>
            <a:xfrm rot="5400000" flipH="1">
              <a:off x="6277449"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20"/>
            <p:cNvSpPr txBox="1"/>
            <p:nvPr/>
          </p:nvSpPr>
          <p:spPr>
            <a:xfrm>
              <a:off x="4998145" y="5842691"/>
              <a:ext cx="564257" cy="169277"/>
            </a:xfrm>
            <a:prstGeom prst="rect">
              <a:avLst/>
            </a:prstGeom>
            <a:noFill/>
          </p:spPr>
          <p:txBody>
            <a:bodyPr wrap="none" lIns="0" tIns="0" rIns="0" bIns="0" rtlCol="0" anchor="ctr">
              <a:spAutoFit/>
            </a:bodyPr>
            <a:lstStyle/>
            <a:p>
              <a:pPr algn="r"/>
              <a:r>
                <a:rPr lang="zh-CN" altLang="en-US" sz="1100" b="1" dirty="0">
                  <a:solidFill>
                    <a:schemeClr val="bg1"/>
                  </a:solidFill>
                  <a:latin typeface="微软雅黑" panose="020B0503020204020204" pitchFamily="34" charset="-122"/>
                  <a:ea typeface="微软雅黑" panose="020B0503020204020204" pitchFamily="34" charset="-122"/>
                </a:rPr>
                <a:t>组合对象</a:t>
              </a:r>
            </a:p>
          </p:txBody>
        </p:sp>
        <p:sp>
          <p:nvSpPr>
            <p:cNvPr id="23" name="椭圆 22"/>
            <p:cNvSpPr/>
            <p:nvPr/>
          </p:nvSpPr>
          <p:spPr>
            <a:xfrm>
              <a:off x="5648438"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4184814" y="727557"/>
            <a:ext cx="774373" cy="1117267"/>
            <a:chOff x="4184814" y="727557"/>
            <a:chExt cx="774373" cy="1117267"/>
          </a:xfrm>
        </p:grpSpPr>
        <p:sp>
          <p:nvSpPr>
            <p:cNvPr id="28" name="TextBox 27"/>
            <p:cNvSpPr txBox="1"/>
            <p:nvPr/>
          </p:nvSpPr>
          <p:spPr>
            <a:xfrm>
              <a:off x="4184814" y="1506270"/>
              <a:ext cx="774373"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更新域</a:t>
              </a:r>
              <a:r>
                <a:rPr lang="en-US" altLang="zh-CN" sz="1100" b="1" dirty="0" smtClean="0">
                  <a:solidFill>
                    <a:schemeClr val="bg1"/>
                  </a:solidFill>
                  <a:latin typeface="微软雅黑" panose="020B0503020204020204" pitchFamily="34" charset="-122"/>
                  <a:ea typeface="微软雅黑" panose="020B0503020204020204" pitchFamily="34" charset="-122"/>
                </a:rPr>
                <a:t>/</a:t>
              </a: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更新目录</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9" name="上箭头 28"/>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3134895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3" name="Picture 3"/>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2680" y="714738"/>
            <a:ext cx="9141319" cy="53809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7" name="矩形 96"/>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en-US" altLang="zh-CN" dirty="0" smtClean="0"/>
              <a:t>Microsoft Office 2010 - PowerPoint</a:t>
            </a:r>
            <a:endParaRPr lang="zh-CN" altLang="en-US" dirty="0"/>
          </a:p>
        </p:txBody>
      </p:sp>
      <p:grpSp>
        <p:nvGrpSpPr>
          <p:cNvPr id="15" name="组合 14"/>
          <p:cNvGrpSpPr/>
          <p:nvPr/>
        </p:nvGrpSpPr>
        <p:grpSpPr>
          <a:xfrm>
            <a:off x="3337310" y="4005066"/>
            <a:ext cx="946658" cy="904367"/>
            <a:chOff x="313185" y="4005066"/>
            <a:chExt cx="946658" cy="904367"/>
          </a:xfrm>
        </p:grpSpPr>
        <p:sp>
          <p:nvSpPr>
            <p:cNvPr id="444" name="TextBox 443"/>
            <p:cNvSpPr txBox="1"/>
            <p:nvPr/>
          </p:nvSpPr>
          <p:spPr>
            <a:xfrm>
              <a:off x="691213" y="4311687"/>
              <a:ext cx="29527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对象</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克隆</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51" name="上箭头 450"/>
            <p:cNvSpPr/>
            <p:nvPr/>
          </p:nvSpPr>
          <p:spPr>
            <a:xfrm rot="5400000" flipV="1">
              <a:off x="641037" y="3730005"/>
              <a:ext cx="278882" cy="829004"/>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52" name="上箭头 451"/>
            <p:cNvSpPr/>
            <p:nvPr/>
          </p:nvSpPr>
          <p:spPr>
            <a:xfrm flipV="1">
              <a:off x="313185" y="4067091"/>
              <a:ext cx="278882" cy="842342"/>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椭圆 1"/>
            <p:cNvSpPr/>
            <p:nvPr/>
          </p:nvSpPr>
          <p:spPr>
            <a:xfrm>
              <a:off x="1079491" y="4060386"/>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2339752" y="2285125"/>
            <a:ext cx="1311369" cy="927851"/>
            <a:chOff x="2483768" y="2285125"/>
            <a:chExt cx="1311369" cy="927851"/>
          </a:xfrm>
        </p:grpSpPr>
        <p:sp>
          <p:nvSpPr>
            <p:cNvPr id="448" name="TextBox 447"/>
            <p:cNvSpPr txBox="1"/>
            <p:nvPr/>
          </p:nvSpPr>
          <p:spPr>
            <a:xfrm>
              <a:off x="3022490" y="2502391"/>
              <a:ext cx="772647"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最小化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恢复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功能区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49" name="上箭头 448"/>
            <p:cNvSpPr/>
            <p:nvPr/>
          </p:nvSpPr>
          <p:spPr>
            <a:xfrm>
              <a:off x="2483768" y="2285125"/>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0" name="上箭头 449"/>
            <p:cNvSpPr/>
            <p:nvPr/>
          </p:nvSpPr>
          <p:spPr>
            <a:xfrm flipV="1">
              <a:off x="2721034" y="2285125"/>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2531400" y="3004817"/>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321702" y="4005066"/>
            <a:ext cx="1730018" cy="494904"/>
            <a:chOff x="0" y="4005066"/>
            <a:chExt cx="1730018" cy="494904"/>
          </a:xfrm>
        </p:grpSpPr>
        <p:sp>
          <p:nvSpPr>
            <p:cNvPr id="65" name="TextBox 64"/>
            <p:cNvSpPr txBox="1"/>
            <p:nvPr/>
          </p:nvSpPr>
          <p:spPr>
            <a:xfrm>
              <a:off x="959873" y="4118883"/>
              <a:ext cx="770145" cy="323165"/>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关闭母版</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1000" dirty="0" smtClean="0">
                  <a:solidFill>
                    <a:schemeClr val="bg1"/>
                  </a:solidFill>
                  <a:latin typeface="微软雅黑" panose="020B0503020204020204" pitchFamily="34" charset="-122"/>
                  <a:ea typeface="微软雅黑" panose="020B0503020204020204" pitchFamily="34" charset="-122"/>
                </a:rPr>
                <a:t>（左 </a:t>
              </a:r>
              <a:r>
                <a:rPr lang="en-US" altLang="zh-CN" sz="1000" dirty="0" smtClean="0">
                  <a:solidFill>
                    <a:schemeClr val="bg1"/>
                  </a:solidFill>
                  <a:latin typeface="微软雅黑" panose="020B0503020204020204" pitchFamily="34" charset="-122"/>
                  <a:ea typeface="微软雅黑" panose="020B0503020204020204" pitchFamily="34" charset="-122"/>
                </a:rPr>
                <a:t>¼ </a:t>
              </a:r>
              <a:r>
                <a:rPr lang="zh-CN" altLang="en-US" sz="1000" dirty="0" smtClean="0">
                  <a:solidFill>
                    <a:schemeClr val="bg1"/>
                  </a:solidFill>
                  <a:latin typeface="微软雅黑" panose="020B0503020204020204" pitchFamily="34" charset="-122"/>
                  <a:ea typeface="微软雅黑" panose="020B0503020204020204" pitchFamily="34" charset="-122"/>
                </a:rPr>
                <a:t>区）</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66" name="上箭头 65"/>
            <p:cNvSpPr/>
            <p:nvPr/>
          </p:nvSpPr>
          <p:spPr>
            <a:xfrm rot="5400000" flipV="1">
              <a:off x="275061" y="3730005"/>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7" name="上箭头 66"/>
            <p:cNvSpPr/>
            <p:nvPr/>
          </p:nvSpPr>
          <p:spPr>
            <a:xfrm rot="16200000" flipV="1">
              <a:off x="281730" y="3939358"/>
              <a:ext cx="278882" cy="842342"/>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713515" y="4060386"/>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7092280" y="4005066"/>
            <a:ext cx="1740154" cy="494904"/>
            <a:chOff x="7403846" y="4005066"/>
            <a:chExt cx="1740154" cy="494904"/>
          </a:xfrm>
        </p:grpSpPr>
        <p:sp>
          <p:nvSpPr>
            <p:cNvPr id="90" name="TextBox 89"/>
            <p:cNvSpPr txBox="1"/>
            <p:nvPr/>
          </p:nvSpPr>
          <p:spPr>
            <a:xfrm flipH="1">
              <a:off x="7403846" y="4118883"/>
              <a:ext cx="780280" cy="323165"/>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显示</a:t>
              </a:r>
              <a:r>
                <a:rPr lang="zh-CN" altLang="en-US" sz="1100" b="1" dirty="0" smtClean="0">
                  <a:solidFill>
                    <a:schemeClr val="bg1"/>
                  </a:solidFill>
                  <a:latin typeface="微软雅黑" panose="020B0503020204020204" pitchFamily="34" charset="-122"/>
                  <a:ea typeface="微软雅黑" panose="020B0503020204020204" pitchFamily="34" charset="-122"/>
                </a:rPr>
                <a:t>母版</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1000" dirty="0" smtClean="0">
                  <a:solidFill>
                    <a:schemeClr val="bg1"/>
                  </a:solidFill>
                  <a:latin typeface="微软雅黑" panose="020B0503020204020204" pitchFamily="34" charset="-122"/>
                  <a:ea typeface="微软雅黑" panose="020B0503020204020204" pitchFamily="34" charset="-122"/>
                </a:rPr>
                <a:t>（右 </a:t>
              </a:r>
              <a:r>
                <a:rPr lang="en-US" altLang="zh-CN" sz="1000" dirty="0" smtClean="0">
                  <a:solidFill>
                    <a:schemeClr val="bg1"/>
                  </a:solidFill>
                  <a:latin typeface="微软雅黑" panose="020B0503020204020204" pitchFamily="34" charset="-122"/>
                  <a:ea typeface="微软雅黑" panose="020B0503020204020204" pitchFamily="34" charset="-122"/>
                </a:rPr>
                <a:t>¼</a:t>
              </a:r>
              <a:r>
                <a:rPr lang="zh-CN" altLang="en-US" sz="1000" dirty="0" smtClean="0">
                  <a:solidFill>
                    <a:schemeClr val="bg1"/>
                  </a:solidFill>
                  <a:latin typeface="微软雅黑" panose="020B0503020204020204" pitchFamily="34" charset="-122"/>
                  <a:ea typeface="微软雅黑" panose="020B0503020204020204" pitchFamily="34" charset="-122"/>
                </a:rPr>
                <a:t> 区）</a:t>
              </a:r>
              <a:endParaRPr lang="zh-CN" altLang="en-US" sz="1000" dirty="0">
                <a:solidFill>
                  <a:schemeClr val="bg1"/>
                </a:solidFill>
                <a:latin typeface="微软雅黑" panose="020B0503020204020204" pitchFamily="34" charset="-122"/>
                <a:ea typeface="微软雅黑" panose="020B0503020204020204" pitchFamily="34" charset="-122"/>
              </a:endParaRPr>
            </a:p>
          </p:txBody>
        </p:sp>
        <p:sp>
          <p:nvSpPr>
            <p:cNvPr id="94" name="上箭头 93"/>
            <p:cNvSpPr/>
            <p:nvPr/>
          </p:nvSpPr>
          <p:spPr>
            <a:xfrm rot="16200000" flipH="1" flipV="1">
              <a:off x="8590057" y="3730005"/>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5" name="上箭头 94"/>
            <p:cNvSpPr/>
            <p:nvPr/>
          </p:nvSpPr>
          <p:spPr>
            <a:xfrm rot="5400000" flipH="1" flipV="1">
              <a:off x="8583388" y="3939358"/>
              <a:ext cx="278882" cy="842342"/>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flipH="1">
              <a:off x="8250133" y="4060386"/>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70" name="组合 69"/>
          <p:cNvGrpSpPr/>
          <p:nvPr/>
        </p:nvGrpSpPr>
        <p:grpSpPr>
          <a:xfrm>
            <a:off x="1765127" y="5787890"/>
            <a:ext cx="2368922" cy="278882"/>
            <a:chOff x="1765127" y="5787890"/>
            <a:chExt cx="2368922" cy="278882"/>
          </a:xfrm>
        </p:grpSpPr>
        <p:sp>
          <p:nvSpPr>
            <p:cNvPr id="71" name="上箭头 70"/>
            <p:cNvSpPr/>
            <p:nvPr/>
          </p:nvSpPr>
          <p:spPr>
            <a:xfrm rot="16200000">
              <a:off x="2303962"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TextBox 71"/>
            <p:cNvSpPr txBox="1"/>
            <p:nvPr/>
          </p:nvSpPr>
          <p:spPr>
            <a:xfrm>
              <a:off x="3287663" y="5842691"/>
              <a:ext cx="846386"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取消组合对象</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3" name="椭圆 72"/>
            <p:cNvSpPr/>
            <p:nvPr/>
          </p:nvSpPr>
          <p:spPr>
            <a:xfrm>
              <a:off x="3023496"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74" name="组合 73"/>
          <p:cNvGrpSpPr/>
          <p:nvPr/>
        </p:nvGrpSpPr>
        <p:grpSpPr>
          <a:xfrm>
            <a:off x="4998145" y="5787890"/>
            <a:ext cx="2097020" cy="278882"/>
            <a:chOff x="4998145" y="5787890"/>
            <a:chExt cx="2097020" cy="278882"/>
          </a:xfrm>
        </p:grpSpPr>
        <p:sp>
          <p:nvSpPr>
            <p:cNvPr id="75" name="上箭头 74"/>
            <p:cNvSpPr/>
            <p:nvPr/>
          </p:nvSpPr>
          <p:spPr>
            <a:xfrm rot="5400000" flipH="1">
              <a:off x="6277449"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TextBox 75"/>
            <p:cNvSpPr txBox="1"/>
            <p:nvPr/>
          </p:nvSpPr>
          <p:spPr>
            <a:xfrm>
              <a:off x="4998145" y="5842691"/>
              <a:ext cx="564257" cy="169277"/>
            </a:xfrm>
            <a:prstGeom prst="rect">
              <a:avLst/>
            </a:prstGeom>
            <a:noFill/>
          </p:spPr>
          <p:txBody>
            <a:bodyPr wrap="none" lIns="0" tIns="0" rIns="0" bIns="0" rtlCol="0" anchor="ctr">
              <a:spAutoFit/>
            </a:bodyPr>
            <a:lstStyle/>
            <a:p>
              <a:pPr algn="r"/>
              <a:r>
                <a:rPr lang="zh-CN" altLang="en-US" sz="1100" b="1" dirty="0">
                  <a:solidFill>
                    <a:schemeClr val="bg1"/>
                  </a:solidFill>
                  <a:latin typeface="微软雅黑" panose="020B0503020204020204" pitchFamily="34" charset="-122"/>
                  <a:ea typeface="微软雅黑" panose="020B0503020204020204" pitchFamily="34" charset="-122"/>
                </a:rPr>
                <a:t>组合对象</a:t>
              </a:r>
            </a:p>
          </p:txBody>
        </p:sp>
        <p:sp>
          <p:nvSpPr>
            <p:cNvPr id="77" name="椭圆 76"/>
            <p:cNvSpPr/>
            <p:nvPr/>
          </p:nvSpPr>
          <p:spPr>
            <a:xfrm>
              <a:off x="5648438"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47" name="组合 46"/>
          <p:cNvGrpSpPr/>
          <p:nvPr/>
        </p:nvGrpSpPr>
        <p:grpSpPr>
          <a:xfrm flipV="1">
            <a:off x="5208777" y="4013317"/>
            <a:ext cx="1019407" cy="927851"/>
            <a:chOff x="2483768" y="2285125"/>
            <a:chExt cx="1019407" cy="927851"/>
          </a:xfrm>
        </p:grpSpPr>
        <p:sp>
          <p:nvSpPr>
            <p:cNvPr id="48" name="TextBox 47"/>
            <p:cNvSpPr txBox="1"/>
            <p:nvPr/>
          </p:nvSpPr>
          <p:spPr>
            <a:xfrm flipV="1">
              <a:off x="3079982" y="2428753"/>
              <a:ext cx="423193" cy="507831"/>
            </a:xfrm>
            <a:prstGeom prst="rect">
              <a:avLst/>
            </a:prstGeom>
            <a:noFill/>
          </p:spPr>
          <p:txBody>
            <a:bodyPr wrap="none" lIns="0" tIns="0" rIns="0" bIns="0" rtlCol="0" anchor="ctr">
              <a:spAutoFit/>
            </a:bodyPr>
            <a:lstStyle/>
            <a:p>
              <a:r>
                <a:rPr lang="zh-CN" altLang="en-US" sz="1100" b="1" dirty="0">
                  <a:solidFill>
                    <a:schemeClr val="bg1"/>
                  </a:solidFill>
                  <a:latin typeface="微软雅黑" panose="020B0503020204020204" pitchFamily="34" charset="-122"/>
                  <a:ea typeface="微软雅黑" panose="020B0503020204020204" pitchFamily="34" charset="-122"/>
                </a:rPr>
                <a:t>插入</a:t>
              </a:r>
            </a:p>
            <a:p>
              <a:r>
                <a:rPr lang="zh-CN" altLang="en-US" sz="1100" b="1" dirty="0">
                  <a:solidFill>
                    <a:schemeClr val="bg1"/>
                  </a:solidFill>
                  <a:latin typeface="微软雅黑" panose="020B0503020204020204" pitchFamily="34" charset="-122"/>
                  <a:ea typeface="微软雅黑" panose="020B0503020204020204" pitchFamily="34" charset="-122"/>
                </a:rPr>
                <a:t>幻灯片</a:t>
              </a:r>
            </a:p>
            <a:p>
              <a:r>
                <a:rPr lang="zh-CN" altLang="en-US" sz="1100" b="1" dirty="0">
                  <a:solidFill>
                    <a:schemeClr val="bg1"/>
                  </a:solidFill>
                  <a:latin typeface="微软雅黑" panose="020B0503020204020204" pitchFamily="34" charset="-122"/>
                  <a:ea typeface="微软雅黑" panose="020B0503020204020204" pitchFamily="34" charset="-122"/>
                </a:rPr>
                <a:t>编号</a:t>
              </a:r>
            </a:p>
          </p:txBody>
        </p:sp>
        <p:sp>
          <p:nvSpPr>
            <p:cNvPr id="49" name="上箭头 48"/>
            <p:cNvSpPr/>
            <p:nvPr/>
          </p:nvSpPr>
          <p:spPr>
            <a:xfrm>
              <a:off x="2483768" y="2285125"/>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上箭头 49"/>
            <p:cNvSpPr/>
            <p:nvPr/>
          </p:nvSpPr>
          <p:spPr>
            <a:xfrm flipV="1">
              <a:off x="2721034" y="2285125"/>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2531400" y="3004817"/>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46" name="组合 45"/>
          <p:cNvGrpSpPr/>
          <p:nvPr/>
        </p:nvGrpSpPr>
        <p:grpSpPr>
          <a:xfrm>
            <a:off x="2123728" y="727557"/>
            <a:ext cx="774373" cy="1333291"/>
            <a:chOff x="4184814" y="727557"/>
            <a:chExt cx="774373" cy="1333291"/>
          </a:xfrm>
        </p:grpSpPr>
        <p:sp>
          <p:nvSpPr>
            <p:cNvPr id="52" name="TextBox 51"/>
            <p:cNvSpPr txBox="1"/>
            <p:nvPr/>
          </p:nvSpPr>
          <p:spPr>
            <a:xfrm>
              <a:off x="4184814" y="1553017"/>
              <a:ext cx="774373" cy="507831"/>
            </a:xfrm>
            <a:prstGeom prst="rect">
              <a:avLst/>
            </a:prstGeom>
            <a:noFill/>
          </p:spPr>
          <p:txBody>
            <a:bodyPr wrap="square" lIns="0" tIns="0" rIns="0" bIns="0" rtlCol="0" anchor="ctr">
              <a:spAutoFit/>
            </a:bodyPr>
            <a:lstStyle/>
            <a:p>
              <a:pPr algn="ctr"/>
              <a:r>
                <a:rPr lang="zh-CN" altLang="en-US" sz="1100" dirty="0">
                  <a:solidFill>
                    <a:schemeClr val="bg1"/>
                  </a:solidFill>
                  <a:latin typeface="微软雅黑" panose="020B0503020204020204" pitchFamily="34" charset="-122"/>
                  <a:ea typeface="微软雅黑" panose="020B0503020204020204" pitchFamily="34" charset="-122"/>
                </a:rPr>
                <a:t>（左区）</a:t>
              </a: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从当前页面</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开始放映</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3" name="上箭头 52"/>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55" name="组合 54"/>
          <p:cNvGrpSpPr/>
          <p:nvPr/>
        </p:nvGrpSpPr>
        <p:grpSpPr>
          <a:xfrm>
            <a:off x="6101883" y="727557"/>
            <a:ext cx="774373" cy="1333291"/>
            <a:chOff x="4184814" y="727557"/>
            <a:chExt cx="774373" cy="1333291"/>
          </a:xfrm>
        </p:grpSpPr>
        <p:sp>
          <p:nvSpPr>
            <p:cNvPr id="56" name="TextBox 55"/>
            <p:cNvSpPr txBox="1"/>
            <p:nvPr/>
          </p:nvSpPr>
          <p:spPr>
            <a:xfrm>
              <a:off x="4184814" y="1553017"/>
              <a:ext cx="774373" cy="507831"/>
            </a:xfrm>
            <a:prstGeom prst="rect">
              <a:avLst/>
            </a:prstGeom>
            <a:noFill/>
          </p:spPr>
          <p:txBody>
            <a:bodyPr wrap="square" lIns="0" tIns="0" rIns="0" bIns="0" rtlCol="0" anchor="ctr">
              <a:spAutoFit/>
            </a:bodyPr>
            <a:lstStyle/>
            <a:p>
              <a:pPr algn="ctr"/>
              <a:r>
                <a:rPr lang="zh-CN" altLang="en-US" sz="1100" dirty="0" smtClean="0">
                  <a:solidFill>
                    <a:schemeClr val="bg1"/>
                  </a:solidFill>
                  <a:latin typeface="微软雅黑" panose="020B0503020204020204" pitchFamily="34" charset="-122"/>
                  <a:ea typeface="微软雅黑" panose="020B0503020204020204" pitchFamily="34" charset="-122"/>
                </a:rPr>
                <a:t>（右区</a:t>
              </a:r>
              <a:r>
                <a:rPr lang="zh-CN" altLang="en-US" sz="1100" dirty="0">
                  <a:solidFill>
                    <a:schemeClr val="bg1"/>
                  </a:solidFill>
                  <a:latin typeface="微软雅黑" panose="020B0503020204020204" pitchFamily="34" charset="-122"/>
                  <a:ea typeface="微软雅黑" panose="020B0503020204020204" pitchFamily="34" charset="-122"/>
                </a:rPr>
                <a:t>）</a:t>
              </a: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从头</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开始</a:t>
              </a:r>
              <a:r>
                <a:rPr lang="zh-CN" altLang="en-US" sz="1100" b="1" dirty="0">
                  <a:solidFill>
                    <a:schemeClr val="bg1"/>
                  </a:solidFill>
                  <a:latin typeface="微软雅黑" panose="020B0503020204020204" pitchFamily="34" charset="-122"/>
                  <a:ea typeface="微软雅黑" panose="020B0503020204020204" pitchFamily="34" charset="-122"/>
                </a:rPr>
                <a:t>放映</a:t>
              </a:r>
            </a:p>
          </p:txBody>
        </p:sp>
        <p:sp>
          <p:nvSpPr>
            <p:cNvPr id="57" name="上箭头 56"/>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7643003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7210"/>
            <a:ext cx="9144000" cy="5382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8" name="矩形 47"/>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浏览器（</a:t>
            </a:r>
            <a:r>
              <a:rPr lang="en-US" altLang="zh-CN" dirty="0" smtClean="0"/>
              <a:t>Chrome</a:t>
            </a:r>
            <a:r>
              <a:rPr lang="zh-CN" altLang="en-US" dirty="0" smtClean="0"/>
              <a:t>、</a:t>
            </a:r>
            <a:r>
              <a:rPr lang="en-US" altLang="zh-CN" dirty="0" smtClean="0"/>
              <a:t>Firefox</a:t>
            </a:r>
            <a:r>
              <a:rPr lang="zh-CN" altLang="en-US" dirty="0" smtClean="0"/>
              <a:t>、</a:t>
            </a:r>
            <a:r>
              <a:rPr lang="en-US" altLang="zh-CN" dirty="0" smtClean="0"/>
              <a:t>IE</a:t>
            </a:r>
            <a:r>
              <a:rPr lang="zh-CN" altLang="en-US" dirty="0" smtClean="0"/>
              <a:t>、</a:t>
            </a:r>
            <a:r>
              <a:rPr lang="en-US" altLang="zh-CN" dirty="0" smtClean="0"/>
              <a:t>Opera</a:t>
            </a:r>
            <a:r>
              <a:rPr lang="zh-CN" altLang="en-US" dirty="0" smtClean="0"/>
              <a:t>、</a:t>
            </a:r>
            <a:r>
              <a:rPr lang="en-US" altLang="zh-CN" dirty="0" smtClean="0"/>
              <a:t>…</a:t>
            </a:r>
            <a:r>
              <a:rPr lang="zh-CN" altLang="en-US" dirty="0" smtClean="0"/>
              <a:t>）</a:t>
            </a:r>
            <a:endParaRPr lang="zh-CN" altLang="en-US" dirty="0"/>
          </a:p>
        </p:txBody>
      </p:sp>
      <p:grpSp>
        <p:nvGrpSpPr>
          <p:cNvPr id="7" name="组合 6"/>
          <p:cNvGrpSpPr/>
          <p:nvPr/>
        </p:nvGrpSpPr>
        <p:grpSpPr>
          <a:xfrm>
            <a:off x="5158022" y="4265011"/>
            <a:ext cx="875544" cy="676157"/>
            <a:chOff x="2267744" y="1929003"/>
            <a:chExt cx="875544" cy="676157"/>
          </a:xfrm>
        </p:grpSpPr>
        <p:sp>
          <p:nvSpPr>
            <p:cNvPr id="62" name="TextBox 61"/>
            <p:cNvSpPr txBox="1"/>
            <p:nvPr/>
          </p:nvSpPr>
          <p:spPr>
            <a:xfrm>
              <a:off x="2267744" y="2164312"/>
              <a:ext cx="566849" cy="338554"/>
            </a:xfrm>
            <a:prstGeom prst="rect">
              <a:avLst/>
            </a:prstGeom>
            <a:noFill/>
          </p:spPr>
          <p:txBody>
            <a:bodyPr wrap="squar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恢复关闭的标签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2" name="上箭头 71"/>
            <p:cNvSpPr/>
            <p:nvPr/>
          </p:nvSpPr>
          <p:spPr>
            <a:xfrm>
              <a:off x="2939434" y="1977036"/>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上箭头 72"/>
            <p:cNvSpPr/>
            <p:nvPr/>
          </p:nvSpPr>
          <p:spPr>
            <a:xfrm rot="16200000" flipH="1">
              <a:off x="2683921" y="1721656"/>
              <a:ext cx="203854" cy="618548"/>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2964379" y="2445413"/>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2372221" y="2276872"/>
            <a:ext cx="2199779" cy="203853"/>
            <a:chOff x="1403770" y="4017235"/>
            <a:chExt cx="2199779" cy="203853"/>
          </a:xfrm>
        </p:grpSpPr>
        <p:sp>
          <p:nvSpPr>
            <p:cNvPr id="79" name="TextBox 78"/>
            <p:cNvSpPr txBox="1"/>
            <p:nvPr/>
          </p:nvSpPr>
          <p:spPr>
            <a:xfrm>
              <a:off x="1403770" y="4043421"/>
              <a:ext cx="155170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在新标签中打开当前链接</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0" name="上箭头 79"/>
            <p:cNvSpPr/>
            <p:nvPr/>
          </p:nvSpPr>
          <p:spPr>
            <a:xfrm rot="5400000">
              <a:off x="3193760" y="3811299"/>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971600" y="1340768"/>
            <a:ext cx="452791" cy="1268606"/>
            <a:chOff x="1131955" y="1484784"/>
            <a:chExt cx="452791" cy="1268606"/>
          </a:xfrm>
        </p:grpSpPr>
        <p:sp>
          <p:nvSpPr>
            <p:cNvPr id="37" name="上箭头 36"/>
            <p:cNvSpPr/>
            <p:nvPr/>
          </p:nvSpPr>
          <p:spPr>
            <a:xfrm rot="8100000" flipV="1">
              <a:off x="1131955" y="1484784"/>
              <a:ext cx="278882" cy="1268606"/>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TextBox 37"/>
            <p:cNvSpPr txBox="1"/>
            <p:nvPr/>
          </p:nvSpPr>
          <p:spPr>
            <a:xfrm rot="2700000">
              <a:off x="1076915" y="1977158"/>
              <a:ext cx="846386"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关闭当前标签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1931348" y="729939"/>
            <a:ext cx="1272500" cy="278882"/>
            <a:chOff x="1931348" y="729939"/>
            <a:chExt cx="1272500" cy="278882"/>
          </a:xfrm>
        </p:grpSpPr>
        <p:sp>
          <p:nvSpPr>
            <p:cNvPr id="40" name="上箭头 39"/>
            <p:cNvSpPr/>
            <p:nvPr/>
          </p:nvSpPr>
          <p:spPr>
            <a:xfrm rot="5400000" flipV="1">
              <a:off x="220640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TextBox 40"/>
            <p:cNvSpPr txBox="1"/>
            <p:nvPr/>
          </p:nvSpPr>
          <p:spPr>
            <a:xfrm>
              <a:off x="2921719"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后退</a:t>
              </a:r>
              <a:endParaRPr lang="zh-CN" altLang="en-US" sz="1100" dirty="0">
                <a:ln>
                  <a:noFill/>
                </a:ln>
                <a:solidFill>
                  <a:schemeClr val="bg1"/>
                </a:solidFill>
              </a:endParaRPr>
            </a:p>
          </p:txBody>
        </p:sp>
        <p:sp>
          <p:nvSpPr>
            <p:cNvPr id="39" name="椭圆 38"/>
            <p:cNvSpPr/>
            <p:nvPr/>
          </p:nvSpPr>
          <p:spPr>
            <a:xfrm>
              <a:off x="2627784" y="779204"/>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5868144" y="729939"/>
            <a:ext cx="1263315" cy="278882"/>
            <a:chOff x="5868144" y="729939"/>
            <a:chExt cx="1263315" cy="278882"/>
          </a:xfrm>
        </p:grpSpPr>
        <p:sp>
          <p:nvSpPr>
            <p:cNvPr id="42" name="上箭头 41"/>
            <p:cNvSpPr/>
            <p:nvPr/>
          </p:nvSpPr>
          <p:spPr>
            <a:xfrm rot="16200000" flipH="1" flipV="1">
              <a:off x="6577516"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42"/>
            <p:cNvSpPr txBox="1"/>
            <p:nvPr/>
          </p:nvSpPr>
          <p:spPr>
            <a:xfrm>
              <a:off x="5868144"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前进</a:t>
              </a:r>
              <a:endParaRPr lang="zh-CN" altLang="en-US" sz="1100" dirty="0">
                <a:ln>
                  <a:noFill/>
                </a:ln>
                <a:solidFill>
                  <a:schemeClr val="bg1"/>
                </a:solidFill>
              </a:endParaRPr>
            </a:p>
          </p:txBody>
        </p:sp>
        <p:sp>
          <p:nvSpPr>
            <p:cNvPr id="49" name="椭圆 48"/>
            <p:cNvSpPr/>
            <p:nvPr/>
          </p:nvSpPr>
          <p:spPr>
            <a:xfrm>
              <a:off x="6228184" y="779203"/>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7288320" y="908720"/>
            <a:ext cx="2084653" cy="754946"/>
            <a:chOff x="7288320" y="908720"/>
            <a:chExt cx="2084653" cy="754946"/>
          </a:xfrm>
        </p:grpSpPr>
        <p:sp>
          <p:nvSpPr>
            <p:cNvPr id="46" name="TextBox 45"/>
            <p:cNvSpPr txBox="1"/>
            <p:nvPr/>
          </p:nvSpPr>
          <p:spPr>
            <a:xfrm rot="18900000">
              <a:off x="8022571" y="1172405"/>
              <a:ext cx="564258"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全屏显示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7" name="上箭头 46"/>
            <p:cNvSpPr/>
            <p:nvPr/>
          </p:nvSpPr>
          <p:spPr>
            <a:xfrm rot="2700000" flipH="1">
              <a:off x="8191206" y="481898"/>
              <a:ext cx="278882" cy="2084653"/>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8760986" y="908720"/>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5768764" y="5793210"/>
            <a:ext cx="2187612" cy="278882"/>
            <a:chOff x="4943847" y="5793210"/>
            <a:chExt cx="2187612" cy="278882"/>
          </a:xfrm>
        </p:grpSpPr>
        <p:sp>
          <p:nvSpPr>
            <p:cNvPr id="44" name="上箭头 43"/>
            <p:cNvSpPr/>
            <p:nvPr/>
          </p:nvSpPr>
          <p:spPr>
            <a:xfrm rot="16200000" flipH="1" flipV="1">
              <a:off x="6577516" y="5518149"/>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a:off x="4943847" y="5848011"/>
              <a:ext cx="1128514"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切换到后一个标签</a:t>
              </a:r>
              <a:endParaRPr lang="zh-CN" altLang="en-US" sz="1100" dirty="0">
                <a:ln>
                  <a:noFill/>
                </a:ln>
                <a:solidFill>
                  <a:schemeClr val="bg1"/>
                </a:solidFill>
              </a:endParaRPr>
            </a:p>
          </p:txBody>
        </p:sp>
        <p:sp>
          <p:nvSpPr>
            <p:cNvPr id="51" name="椭圆 50"/>
            <p:cNvSpPr/>
            <p:nvPr/>
          </p:nvSpPr>
          <p:spPr>
            <a:xfrm>
              <a:off x="6191848" y="586063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57" name="组合 56"/>
          <p:cNvGrpSpPr/>
          <p:nvPr/>
        </p:nvGrpSpPr>
        <p:grpSpPr>
          <a:xfrm>
            <a:off x="4184814" y="727557"/>
            <a:ext cx="774373" cy="973251"/>
            <a:chOff x="4184814" y="727557"/>
            <a:chExt cx="774373" cy="973251"/>
          </a:xfrm>
        </p:grpSpPr>
        <p:sp>
          <p:nvSpPr>
            <p:cNvPr id="58" name="TextBox 57"/>
            <p:cNvSpPr txBox="1"/>
            <p:nvPr/>
          </p:nvSpPr>
          <p:spPr>
            <a:xfrm>
              <a:off x="4184814" y="1531531"/>
              <a:ext cx="774373"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刷新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9" name="上箭头 58"/>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52" name="组合 51"/>
          <p:cNvGrpSpPr/>
          <p:nvPr/>
        </p:nvGrpSpPr>
        <p:grpSpPr>
          <a:xfrm>
            <a:off x="3419872" y="4303820"/>
            <a:ext cx="1239818" cy="1768271"/>
            <a:chOff x="4084100" y="4005063"/>
            <a:chExt cx="1239818" cy="1768271"/>
          </a:xfrm>
        </p:grpSpPr>
        <p:sp>
          <p:nvSpPr>
            <p:cNvPr id="61" name="TextBox 60"/>
            <p:cNvSpPr txBox="1"/>
            <p:nvPr/>
          </p:nvSpPr>
          <p:spPr>
            <a:xfrm>
              <a:off x="4084100" y="4303857"/>
              <a:ext cx="886285" cy="338554"/>
            </a:xfrm>
            <a:prstGeom prst="rect">
              <a:avLst/>
            </a:prstGeom>
            <a:noFill/>
          </p:spPr>
          <p:txBody>
            <a:bodyPr wrap="squar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新</a:t>
              </a:r>
              <a:r>
                <a:rPr lang="zh-CN" altLang="en-US" sz="1100" b="1" dirty="0">
                  <a:solidFill>
                    <a:schemeClr val="bg1"/>
                  </a:solidFill>
                  <a:latin typeface="微软雅黑" panose="020B0503020204020204" pitchFamily="34" charset="-122"/>
                  <a:ea typeface="微软雅黑" panose="020B0503020204020204" pitchFamily="34" charset="-122"/>
                </a:rPr>
                <a:t>标签中粘贴，并转到</a:t>
              </a:r>
              <a:r>
                <a:rPr lang="en-US" altLang="zh-CN" sz="1100" b="1" dirty="0">
                  <a:solidFill>
                    <a:schemeClr val="bg1"/>
                  </a:solidFill>
                  <a:latin typeface="微软雅黑" panose="020B0503020204020204" pitchFamily="34" charset="-122"/>
                  <a:ea typeface="微软雅黑" panose="020B0503020204020204" pitchFamily="34" charset="-122"/>
                </a:rPr>
                <a:t>/</a:t>
              </a:r>
              <a:r>
                <a:rPr lang="zh-CN" altLang="en-US" sz="1100" b="1" dirty="0">
                  <a:solidFill>
                    <a:schemeClr val="bg1"/>
                  </a:solidFill>
                  <a:latin typeface="微软雅黑" panose="020B0503020204020204" pitchFamily="34" charset="-122"/>
                  <a:ea typeface="微软雅黑" panose="020B0503020204020204" pitchFamily="34" charset="-122"/>
                </a:rPr>
                <a:t>搜索</a:t>
              </a:r>
            </a:p>
          </p:txBody>
        </p:sp>
        <p:sp>
          <p:nvSpPr>
            <p:cNvPr id="63" name="上箭头 62"/>
            <p:cNvSpPr/>
            <p:nvPr/>
          </p:nvSpPr>
          <p:spPr>
            <a:xfrm rot="5400000">
              <a:off x="4828088" y="3799127"/>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上箭头 63"/>
            <p:cNvSpPr/>
            <p:nvPr/>
          </p:nvSpPr>
          <p:spPr>
            <a:xfrm rot="10800000">
              <a:off x="5066803" y="4062532"/>
              <a:ext cx="257115" cy="1710802"/>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4588244" y="4027115"/>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66" name="椭圆 65"/>
            <p:cNvSpPr/>
            <p:nvPr/>
          </p:nvSpPr>
          <p:spPr>
            <a:xfrm>
              <a:off x="5105189" y="5434499"/>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81" name="组合 80"/>
          <p:cNvGrpSpPr/>
          <p:nvPr/>
        </p:nvGrpSpPr>
        <p:grpSpPr>
          <a:xfrm>
            <a:off x="2267744" y="4318496"/>
            <a:ext cx="879778" cy="674111"/>
            <a:chOff x="3059832" y="2891036"/>
            <a:chExt cx="879778" cy="674111"/>
          </a:xfrm>
        </p:grpSpPr>
        <p:sp>
          <p:nvSpPr>
            <p:cNvPr id="82" name="TextBox 81"/>
            <p:cNvSpPr txBox="1"/>
            <p:nvPr/>
          </p:nvSpPr>
          <p:spPr>
            <a:xfrm>
              <a:off x="3059832" y="3165490"/>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新建标签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3" name="上箭头 82"/>
            <p:cNvSpPr/>
            <p:nvPr/>
          </p:nvSpPr>
          <p:spPr>
            <a:xfrm rot="5400000">
              <a:off x="3481792" y="2685100"/>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上箭头 83"/>
            <p:cNvSpPr/>
            <p:nvPr/>
          </p:nvSpPr>
          <p:spPr>
            <a:xfrm rot="10800000">
              <a:off x="3735757" y="2948510"/>
              <a:ext cx="203853" cy="616637"/>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3241948" y="2913088"/>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53" name="组合 52"/>
          <p:cNvGrpSpPr/>
          <p:nvPr/>
        </p:nvGrpSpPr>
        <p:grpSpPr>
          <a:xfrm>
            <a:off x="1187624" y="5809052"/>
            <a:ext cx="2118885" cy="278882"/>
            <a:chOff x="1931348" y="729939"/>
            <a:chExt cx="2118885" cy="278882"/>
          </a:xfrm>
        </p:grpSpPr>
        <p:sp>
          <p:nvSpPr>
            <p:cNvPr id="54" name="上箭头 53"/>
            <p:cNvSpPr/>
            <p:nvPr/>
          </p:nvSpPr>
          <p:spPr>
            <a:xfrm rot="5400000" flipV="1">
              <a:off x="220640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TextBox 54"/>
            <p:cNvSpPr txBox="1"/>
            <p:nvPr/>
          </p:nvSpPr>
          <p:spPr>
            <a:xfrm>
              <a:off x="2921719" y="784740"/>
              <a:ext cx="1128514"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切换到前一个标签</a:t>
              </a:r>
              <a:endParaRPr lang="zh-CN" altLang="en-US" sz="1100" dirty="0">
                <a:ln>
                  <a:noFill/>
                </a:ln>
                <a:solidFill>
                  <a:schemeClr val="bg1"/>
                </a:solidFill>
              </a:endParaRPr>
            </a:p>
          </p:txBody>
        </p:sp>
        <p:sp>
          <p:nvSpPr>
            <p:cNvPr id="56" name="椭圆 55"/>
            <p:cNvSpPr/>
            <p:nvPr/>
          </p:nvSpPr>
          <p:spPr>
            <a:xfrm>
              <a:off x="2627784" y="779204"/>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flipH="1">
            <a:off x="4412302" y="2996952"/>
            <a:ext cx="808040" cy="708342"/>
            <a:chOff x="3673526" y="4365792"/>
            <a:chExt cx="808040" cy="708342"/>
          </a:xfrm>
        </p:grpSpPr>
        <p:sp>
          <p:nvSpPr>
            <p:cNvPr id="68" name="上箭头 67"/>
            <p:cNvSpPr/>
            <p:nvPr/>
          </p:nvSpPr>
          <p:spPr>
            <a:xfrm flipV="1">
              <a:off x="4277713" y="4412179"/>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TextBox 68"/>
            <p:cNvSpPr txBox="1"/>
            <p:nvPr/>
          </p:nvSpPr>
          <p:spPr>
            <a:xfrm flipH="1">
              <a:off x="3673526" y="4639016"/>
              <a:ext cx="564257"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查看下载</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0" name="椭圆 69"/>
            <p:cNvSpPr/>
            <p:nvPr/>
          </p:nvSpPr>
          <p:spPr>
            <a:xfrm flipH="1">
              <a:off x="4299765" y="436579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71" name="上箭头 70"/>
            <p:cNvSpPr/>
            <p:nvPr/>
          </p:nvSpPr>
          <p:spPr>
            <a:xfrm rot="16200000" flipH="1">
              <a:off x="4018986" y="4662933"/>
              <a:ext cx="203853" cy="618549"/>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0313125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0758"/>
            <a:ext cx="9144000" cy="5382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8" name="矩形 27"/>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en-US" altLang="zh-CN" dirty="0" smtClean="0"/>
              <a:t>PDF</a:t>
            </a:r>
            <a:r>
              <a:rPr lang="zh-CN" altLang="en-US" dirty="0" smtClean="0"/>
              <a:t>阅读器 </a:t>
            </a:r>
            <a:r>
              <a:rPr lang="en-US" altLang="zh-CN" dirty="0" smtClean="0"/>
              <a:t>– Acrobat Reader / Pro</a:t>
            </a:r>
            <a:endParaRPr lang="zh-CN" altLang="en-US" dirty="0"/>
          </a:p>
        </p:txBody>
      </p:sp>
      <p:grpSp>
        <p:nvGrpSpPr>
          <p:cNvPr id="82" name="组合 81"/>
          <p:cNvGrpSpPr/>
          <p:nvPr/>
        </p:nvGrpSpPr>
        <p:grpSpPr>
          <a:xfrm>
            <a:off x="5796136" y="2492896"/>
            <a:ext cx="885684" cy="667325"/>
            <a:chOff x="5991498" y="3429782"/>
            <a:chExt cx="885684" cy="667325"/>
          </a:xfrm>
        </p:grpSpPr>
        <p:sp>
          <p:nvSpPr>
            <p:cNvPr id="83" name="TextBox 82"/>
            <p:cNvSpPr txBox="1"/>
            <p:nvPr/>
          </p:nvSpPr>
          <p:spPr>
            <a:xfrm>
              <a:off x="5991498" y="3690600"/>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阅读模式</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4" name="上箭头 83"/>
            <p:cNvSpPr/>
            <p:nvPr/>
          </p:nvSpPr>
          <p:spPr>
            <a:xfrm rot="5400000">
              <a:off x="6417453" y="3687318"/>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6177609" y="3929375"/>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86" name="上箭头 85"/>
            <p:cNvSpPr/>
            <p:nvPr/>
          </p:nvSpPr>
          <p:spPr>
            <a:xfrm>
              <a:off x="6673328" y="3429782"/>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p:nvGrpSpPr>
        <p:grpSpPr>
          <a:xfrm>
            <a:off x="4871840" y="3933056"/>
            <a:ext cx="924296" cy="640204"/>
            <a:chOff x="5951959" y="4733010"/>
            <a:chExt cx="924296" cy="640204"/>
          </a:xfrm>
        </p:grpSpPr>
        <p:sp>
          <p:nvSpPr>
            <p:cNvPr id="88" name="TextBox 87"/>
            <p:cNvSpPr txBox="1"/>
            <p:nvPr/>
          </p:nvSpPr>
          <p:spPr>
            <a:xfrm>
              <a:off x="5951959" y="5034660"/>
              <a:ext cx="564257" cy="338554"/>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顺时针</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r"/>
              <a:r>
                <a:rPr lang="zh-CN" altLang="en-US" sz="1100" b="1" dirty="0" smtClean="0">
                  <a:solidFill>
                    <a:schemeClr val="bg1"/>
                  </a:solidFill>
                  <a:latin typeface="微软雅黑" panose="020B0503020204020204" pitchFamily="34" charset="-122"/>
                  <a:ea typeface="微软雅黑" panose="020B0503020204020204" pitchFamily="34" charset="-122"/>
                </a:rPr>
                <a:t>旋转页面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9" name="上箭头 88"/>
            <p:cNvSpPr/>
            <p:nvPr/>
          </p:nvSpPr>
          <p:spPr>
            <a:xfrm rot="5400000">
              <a:off x="6418436" y="4527074"/>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上箭头 89"/>
            <p:cNvSpPr/>
            <p:nvPr/>
          </p:nvSpPr>
          <p:spPr>
            <a:xfrm rot="10800000">
              <a:off x="6672402" y="4776995"/>
              <a:ext cx="203853" cy="596219"/>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nvSpPr>
          <p:spPr>
            <a:xfrm>
              <a:off x="6178592" y="475506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102" name="组合 101"/>
          <p:cNvGrpSpPr/>
          <p:nvPr/>
        </p:nvGrpSpPr>
        <p:grpSpPr>
          <a:xfrm>
            <a:off x="3491880" y="3933056"/>
            <a:ext cx="852289" cy="640204"/>
            <a:chOff x="6533149" y="3307209"/>
            <a:chExt cx="852289" cy="640204"/>
          </a:xfrm>
        </p:grpSpPr>
        <p:sp>
          <p:nvSpPr>
            <p:cNvPr id="103" name="TextBox 102"/>
            <p:cNvSpPr txBox="1"/>
            <p:nvPr/>
          </p:nvSpPr>
          <p:spPr>
            <a:xfrm>
              <a:off x="6821181" y="3608859"/>
              <a:ext cx="564257"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逆时针</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旋转页面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4" name="上箭头 103"/>
            <p:cNvSpPr/>
            <p:nvPr/>
          </p:nvSpPr>
          <p:spPr>
            <a:xfrm rot="16200000" flipH="1">
              <a:off x="6794160" y="3101273"/>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上箭头 104"/>
            <p:cNvSpPr/>
            <p:nvPr/>
          </p:nvSpPr>
          <p:spPr>
            <a:xfrm rot="10800000">
              <a:off x="6533149" y="3361823"/>
              <a:ext cx="203853" cy="585590"/>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a:off x="7058372" y="332926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7288320" y="908720"/>
            <a:ext cx="2084653" cy="754946"/>
            <a:chOff x="7288320" y="908720"/>
            <a:chExt cx="2084653" cy="754946"/>
          </a:xfrm>
        </p:grpSpPr>
        <p:sp>
          <p:nvSpPr>
            <p:cNvPr id="30" name="TextBox 29"/>
            <p:cNvSpPr txBox="1"/>
            <p:nvPr/>
          </p:nvSpPr>
          <p:spPr>
            <a:xfrm rot="18900000">
              <a:off x="8022572" y="1172405"/>
              <a:ext cx="564258"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全屏显示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1" name="上箭头 30"/>
            <p:cNvSpPr/>
            <p:nvPr/>
          </p:nvSpPr>
          <p:spPr>
            <a:xfrm rot="2700000" flipH="1">
              <a:off x="8191206" y="481898"/>
              <a:ext cx="278882" cy="2084653"/>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8760986" y="908720"/>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a:xfrm>
            <a:off x="1931348" y="729939"/>
            <a:ext cx="1272500" cy="278882"/>
            <a:chOff x="1931348" y="729939"/>
            <a:chExt cx="1272500" cy="278882"/>
          </a:xfrm>
        </p:grpSpPr>
        <p:sp>
          <p:nvSpPr>
            <p:cNvPr id="34" name="上箭头 33"/>
            <p:cNvSpPr/>
            <p:nvPr/>
          </p:nvSpPr>
          <p:spPr>
            <a:xfrm rot="5400000" flipV="1">
              <a:off x="220640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TextBox 34"/>
            <p:cNvSpPr txBox="1"/>
            <p:nvPr/>
          </p:nvSpPr>
          <p:spPr>
            <a:xfrm>
              <a:off x="2921719"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后退</a:t>
              </a:r>
              <a:endParaRPr lang="zh-CN" altLang="en-US" sz="1100" dirty="0">
                <a:ln>
                  <a:noFill/>
                </a:ln>
                <a:solidFill>
                  <a:schemeClr val="bg1"/>
                </a:solidFill>
              </a:endParaRPr>
            </a:p>
          </p:txBody>
        </p:sp>
        <p:sp>
          <p:nvSpPr>
            <p:cNvPr id="36" name="椭圆 35"/>
            <p:cNvSpPr/>
            <p:nvPr/>
          </p:nvSpPr>
          <p:spPr>
            <a:xfrm>
              <a:off x="2627784" y="779204"/>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5868144" y="729939"/>
            <a:ext cx="1263315" cy="278882"/>
            <a:chOff x="5868144" y="729939"/>
            <a:chExt cx="1263315" cy="278882"/>
          </a:xfrm>
        </p:grpSpPr>
        <p:sp>
          <p:nvSpPr>
            <p:cNvPr id="38" name="上箭头 37"/>
            <p:cNvSpPr/>
            <p:nvPr/>
          </p:nvSpPr>
          <p:spPr>
            <a:xfrm rot="16200000" flipH="1" flipV="1">
              <a:off x="6577516"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a:off x="5868144"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前进</a:t>
              </a:r>
              <a:endParaRPr lang="zh-CN" altLang="en-US" sz="1100" dirty="0">
                <a:ln>
                  <a:noFill/>
                </a:ln>
                <a:solidFill>
                  <a:schemeClr val="bg1"/>
                </a:solidFill>
              </a:endParaRPr>
            </a:p>
          </p:txBody>
        </p:sp>
        <p:sp>
          <p:nvSpPr>
            <p:cNvPr id="40" name="椭圆 39"/>
            <p:cNvSpPr/>
            <p:nvPr/>
          </p:nvSpPr>
          <p:spPr>
            <a:xfrm>
              <a:off x="6228184" y="779203"/>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2483768" y="2285125"/>
            <a:ext cx="1170305" cy="927851"/>
            <a:chOff x="2483768" y="1988840"/>
            <a:chExt cx="1170305" cy="927851"/>
          </a:xfrm>
        </p:grpSpPr>
        <p:sp>
          <p:nvSpPr>
            <p:cNvPr id="42" name="TextBox 41"/>
            <p:cNvSpPr txBox="1"/>
            <p:nvPr/>
          </p:nvSpPr>
          <p:spPr>
            <a:xfrm>
              <a:off x="3022490" y="2206106"/>
              <a:ext cx="631583"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显示</a:t>
              </a:r>
              <a:r>
                <a:rPr lang="en-US" altLang="zh-CN" sz="1100" b="1" dirty="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隐藏</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工具栏</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3" name="上箭头 42"/>
            <p:cNvSpPr/>
            <p:nvPr/>
          </p:nvSpPr>
          <p:spPr>
            <a:xfrm>
              <a:off x="2483768"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上箭头 43"/>
            <p:cNvSpPr/>
            <p:nvPr/>
          </p:nvSpPr>
          <p:spPr>
            <a:xfrm flipV="1">
              <a:off x="2721034"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2531400" y="2708532"/>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9127723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3978"/>
            <a:ext cx="9150459" cy="53793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2" name="矩形 41"/>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邮件客户端 </a:t>
            </a:r>
            <a:r>
              <a:rPr lang="en-US" altLang="zh-CN" dirty="0" smtClean="0"/>
              <a:t>– </a:t>
            </a:r>
            <a:r>
              <a:rPr lang="en-US" altLang="zh-CN" dirty="0" err="1" smtClean="0"/>
              <a:t>Foxmail</a:t>
            </a:r>
            <a:r>
              <a:rPr lang="en-US" altLang="zh-CN" dirty="0" smtClean="0"/>
              <a:t> 7.1</a:t>
            </a:r>
            <a:endParaRPr lang="zh-CN" altLang="en-US" dirty="0"/>
          </a:p>
        </p:txBody>
      </p:sp>
      <p:grpSp>
        <p:nvGrpSpPr>
          <p:cNvPr id="8" name="组合 7"/>
          <p:cNvGrpSpPr/>
          <p:nvPr/>
        </p:nvGrpSpPr>
        <p:grpSpPr>
          <a:xfrm>
            <a:off x="7308304" y="4320634"/>
            <a:ext cx="486404" cy="1268606"/>
            <a:chOff x="7128574" y="4191793"/>
            <a:chExt cx="486404" cy="1268606"/>
          </a:xfrm>
        </p:grpSpPr>
        <p:sp>
          <p:nvSpPr>
            <p:cNvPr id="20" name="上箭头 19"/>
            <p:cNvSpPr/>
            <p:nvPr/>
          </p:nvSpPr>
          <p:spPr>
            <a:xfrm rot="18900000" flipV="1">
              <a:off x="7336096" y="4191793"/>
              <a:ext cx="278882" cy="1268606"/>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20"/>
            <p:cNvSpPr txBox="1"/>
            <p:nvPr/>
          </p:nvSpPr>
          <p:spPr>
            <a:xfrm rot="13500000" flipV="1">
              <a:off x="6719488" y="4764624"/>
              <a:ext cx="987450"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标记已读并删除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3131840" y="2867744"/>
            <a:ext cx="669928" cy="708342"/>
            <a:chOff x="3811638" y="4365792"/>
            <a:chExt cx="669928" cy="708342"/>
          </a:xfrm>
        </p:grpSpPr>
        <p:sp>
          <p:nvSpPr>
            <p:cNvPr id="24" name="上箭头 23"/>
            <p:cNvSpPr/>
            <p:nvPr/>
          </p:nvSpPr>
          <p:spPr>
            <a:xfrm flipV="1">
              <a:off x="4277713" y="4412179"/>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TextBox 24"/>
            <p:cNvSpPr txBox="1"/>
            <p:nvPr/>
          </p:nvSpPr>
          <p:spPr>
            <a:xfrm>
              <a:off x="3955654" y="4639016"/>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回复</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7" name="椭圆 26"/>
            <p:cNvSpPr/>
            <p:nvPr/>
          </p:nvSpPr>
          <p:spPr>
            <a:xfrm>
              <a:off x="4299765" y="436579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51" name="上箭头 50"/>
            <p:cNvSpPr/>
            <p:nvPr/>
          </p:nvSpPr>
          <p:spPr>
            <a:xfrm rot="16200000" flipH="1">
              <a:off x="4018986" y="4662933"/>
              <a:ext cx="203853" cy="618549"/>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2972142" y="4154441"/>
            <a:ext cx="879778" cy="674111"/>
            <a:chOff x="3059832" y="2891036"/>
            <a:chExt cx="879778" cy="674111"/>
          </a:xfrm>
        </p:grpSpPr>
        <p:sp>
          <p:nvSpPr>
            <p:cNvPr id="38" name="TextBox 37"/>
            <p:cNvSpPr txBox="1"/>
            <p:nvPr/>
          </p:nvSpPr>
          <p:spPr>
            <a:xfrm>
              <a:off x="3059832" y="3165490"/>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写新邮件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5" name="上箭头 54"/>
            <p:cNvSpPr/>
            <p:nvPr/>
          </p:nvSpPr>
          <p:spPr>
            <a:xfrm rot="5400000">
              <a:off x="3481792" y="2685100"/>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上箭头 55"/>
            <p:cNvSpPr/>
            <p:nvPr/>
          </p:nvSpPr>
          <p:spPr>
            <a:xfrm rot="10800000">
              <a:off x="3735757" y="2948510"/>
              <a:ext cx="203853" cy="616637"/>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3241948" y="2913088"/>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64" name="组合 63"/>
          <p:cNvGrpSpPr/>
          <p:nvPr/>
        </p:nvGrpSpPr>
        <p:grpSpPr>
          <a:xfrm>
            <a:off x="1277347" y="727557"/>
            <a:ext cx="774373" cy="1333291"/>
            <a:chOff x="4184814" y="727557"/>
            <a:chExt cx="774373" cy="1333291"/>
          </a:xfrm>
        </p:grpSpPr>
        <p:sp>
          <p:nvSpPr>
            <p:cNvPr id="65" name="TextBox 64"/>
            <p:cNvSpPr txBox="1"/>
            <p:nvPr/>
          </p:nvSpPr>
          <p:spPr>
            <a:xfrm>
              <a:off x="4184814" y="1553017"/>
              <a:ext cx="774373" cy="507831"/>
            </a:xfrm>
            <a:prstGeom prst="rect">
              <a:avLst/>
            </a:prstGeom>
            <a:noFill/>
          </p:spPr>
          <p:txBody>
            <a:bodyPr wrap="square" lIns="0" tIns="0" rIns="0" bIns="0" rtlCol="0" anchor="ctr">
              <a:spAutoFit/>
            </a:bodyPr>
            <a:lstStyle/>
            <a:p>
              <a:pPr algn="ctr"/>
              <a:r>
                <a:rPr lang="zh-CN" altLang="en-US" sz="1100" dirty="0">
                  <a:solidFill>
                    <a:schemeClr val="bg1"/>
                  </a:solidFill>
                  <a:latin typeface="微软雅黑" panose="020B0503020204020204" pitchFamily="34" charset="-122"/>
                  <a:ea typeface="微软雅黑" panose="020B0503020204020204" pitchFamily="34" charset="-122"/>
                </a:rPr>
                <a:t>（左区）</a:t>
              </a:r>
            </a:p>
            <a:p>
              <a:pPr algn="ctr"/>
              <a:r>
                <a:rPr lang="zh-CN" altLang="en-US" sz="1100" b="1" dirty="0" smtClean="0">
                  <a:solidFill>
                    <a:schemeClr val="bg1"/>
                  </a:solidFill>
                  <a:latin typeface="微软雅黑" panose="020B0503020204020204" pitchFamily="34" charset="-122"/>
                  <a:ea typeface="微软雅黑" panose="020B0503020204020204" pitchFamily="34" charset="-122"/>
                </a:rPr>
                <a:t>收取</a:t>
              </a:r>
              <a:r>
                <a:rPr lang="zh-CN" altLang="en-US" sz="1100" b="1" dirty="0">
                  <a:solidFill>
                    <a:schemeClr val="bg1"/>
                  </a:solidFill>
                  <a:latin typeface="微软雅黑" panose="020B0503020204020204" pitchFamily="34" charset="-122"/>
                  <a:ea typeface="微软雅黑" panose="020B0503020204020204" pitchFamily="34" charset="-122"/>
                </a:rPr>
                <a:t>当前</a:t>
              </a:r>
            </a:p>
            <a:p>
              <a:pPr algn="ctr"/>
              <a:r>
                <a:rPr lang="zh-CN" altLang="en-US" sz="1100" b="1" dirty="0">
                  <a:solidFill>
                    <a:schemeClr val="bg1"/>
                  </a:solidFill>
                  <a:latin typeface="微软雅黑" panose="020B0503020204020204" pitchFamily="34" charset="-122"/>
                  <a:ea typeface="微软雅黑" panose="020B0503020204020204" pitchFamily="34" charset="-122"/>
                </a:rPr>
                <a:t>账号邮件</a:t>
              </a:r>
            </a:p>
          </p:txBody>
        </p:sp>
        <p:sp>
          <p:nvSpPr>
            <p:cNvPr id="66" name="上箭头 65"/>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72" name="组合 71"/>
          <p:cNvGrpSpPr/>
          <p:nvPr/>
        </p:nvGrpSpPr>
        <p:grpSpPr>
          <a:xfrm>
            <a:off x="7037987" y="727557"/>
            <a:ext cx="774373" cy="1333291"/>
            <a:chOff x="4184814" y="727557"/>
            <a:chExt cx="774373" cy="1333291"/>
          </a:xfrm>
        </p:grpSpPr>
        <p:sp>
          <p:nvSpPr>
            <p:cNvPr id="73" name="TextBox 72"/>
            <p:cNvSpPr txBox="1"/>
            <p:nvPr/>
          </p:nvSpPr>
          <p:spPr>
            <a:xfrm>
              <a:off x="4184814" y="1553017"/>
              <a:ext cx="774373" cy="507831"/>
            </a:xfrm>
            <a:prstGeom prst="rect">
              <a:avLst/>
            </a:prstGeom>
            <a:noFill/>
          </p:spPr>
          <p:txBody>
            <a:bodyPr wrap="square" lIns="0" tIns="0" rIns="0" bIns="0" rtlCol="0" anchor="ctr">
              <a:spAutoFit/>
            </a:bodyPr>
            <a:lstStyle/>
            <a:p>
              <a:pPr algn="ctr"/>
              <a:r>
                <a:rPr lang="zh-CN" altLang="en-US" sz="1100" dirty="0">
                  <a:solidFill>
                    <a:schemeClr val="bg1"/>
                  </a:solidFill>
                  <a:latin typeface="微软雅黑" panose="020B0503020204020204" pitchFamily="34" charset="-122"/>
                  <a:ea typeface="微软雅黑" panose="020B0503020204020204" pitchFamily="34" charset="-122"/>
                </a:rPr>
                <a:t>（右区）</a:t>
              </a:r>
            </a:p>
            <a:p>
              <a:pPr algn="ctr"/>
              <a:r>
                <a:rPr lang="zh-CN" altLang="en-US" sz="1100" b="1" dirty="0">
                  <a:solidFill>
                    <a:schemeClr val="bg1"/>
                  </a:solidFill>
                  <a:latin typeface="微软雅黑" panose="020B0503020204020204" pitchFamily="34" charset="-122"/>
                  <a:ea typeface="微软雅黑" panose="020B0503020204020204" pitchFamily="34" charset="-122"/>
                </a:rPr>
                <a:t>收取所有</a:t>
              </a:r>
            </a:p>
            <a:p>
              <a:pPr algn="ctr"/>
              <a:r>
                <a:rPr lang="zh-CN" altLang="en-US" sz="1100" b="1" dirty="0">
                  <a:solidFill>
                    <a:schemeClr val="bg1"/>
                  </a:solidFill>
                  <a:latin typeface="微软雅黑" panose="020B0503020204020204" pitchFamily="34" charset="-122"/>
                  <a:ea typeface="微软雅黑" panose="020B0503020204020204" pitchFamily="34" charset="-122"/>
                </a:rPr>
                <a:t>账号邮件</a:t>
              </a:r>
            </a:p>
          </p:txBody>
        </p:sp>
        <p:sp>
          <p:nvSpPr>
            <p:cNvPr id="74" name="上箭头 73"/>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椭圆 74"/>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3779912" y="729939"/>
            <a:ext cx="1584176" cy="278882"/>
            <a:chOff x="2267744" y="729939"/>
            <a:chExt cx="1584176" cy="278882"/>
          </a:xfrm>
        </p:grpSpPr>
        <p:sp>
          <p:nvSpPr>
            <p:cNvPr id="22" name="上箭头 21"/>
            <p:cNvSpPr/>
            <p:nvPr/>
          </p:nvSpPr>
          <p:spPr>
            <a:xfrm rot="16200000" flipH="1" flipV="1">
              <a:off x="3297977"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22"/>
            <p:cNvSpPr txBox="1"/>
            <p:nvPr/>
          </p:nvSpPr>
          <p:spPr>
            <a:xfrm>
              <a:off x="2267744" y="784740"/>
              <a:ext cx="564257"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发送邮件</a:t>
              </a:r>
              <a:endParaRPr lang="zh-CN" altLang="en-US" sz="1100" dirty="0">
                <a:ln>
                  <a:noFill/>
                </a:ln>
                <a:solidFill>
                  <a:schemeClr val="bg1"/>
                </a:solidFill>
              </a:endParaRPr>
            </a:p>
          </p:txBody>
        </p:sp>
        <p:sp>
          <p:nvSpPr>
            <p:cNvPr id="76" name="椭圆 75"/>
            <p:cNvSpPr/>
            <p:nvPr/>
          </p:nvSpPr>
          <p:spPr>
            <a:xfrm>
              <a:off x="2951488" y="779203"/>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3" y="2867745"/>
            <a:ext cx="2825379" cy="777279"/>
            <a:chOff x="3" y="4365793"/>
            <a:chExt cx="2825379" cy="777279"/>
          </a:xfrm>
        </p:grpSpPr>
        <p:sp>
          <p:nvSpPr>
            <p:cNvPr id="28" name="上箭头 27"/>
            <p:cNvSpPr/>
            <p:nvPr/>
          </p:nvSpPr>
          <p:spPr>
            <a:xfrm flipV="1">
              <a:off x="2621529" y="4412180"/>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28"/>
            <p:cNvSpPr txBox="1"/>
            <p:nvPr/>
          </p:nvSpPr>
          <p:spPr>
            <a:xfrm>
              <a:off x="1979712" y="4639016"/>
              <a:ext cx="564257"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回复全部</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0" name="上箭头 29"/>
            <p:cNvSpPr/>
            <p:nvPr/>
          </p:nvSpPr>
          <p:spPr>
            <a:xfrm rot="16200000" flipH="1">
              <a:off x="1249508" y="3620777"/>
              <a:ext cx="272790" cy="277179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2643581" y="4365793"/>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79" name="椭圆 78"/>
            <p:cNvSpPr/>
            <p:nvPr/>
          </p:nvSpPr>
          <p:spPr>
            <a:xfrm>
              <a:off x="215184" y="4916500"/>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flipH="1">
            <a:off x="4412302" y="2867744"/>
            <a:ext cx="669928" cy="708342"/>
            <a:chOff x="3811638" y="4365792"/>
            <a:chExt cx="669928" cy="708342"/>
          </a:xfrm>
        </p:grpSpPr>
        <p:sp>
          <p:nvSpPr>
            <p:cNvPr id="60" name="上箭头 59"/>
            <p:cNvSpPr/>
            <p:nvPr/>
          </p:nvSpPr>
          <p:spPr>
            <a:xfrm flipV="1">
              <a:off x="4277713" y="4412179"/>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TextBox 60"/>
            <p:cNvSpPr txBox="1"/>
            <p:nvPr/>
          </p:nvSpPr>
          <p:spPr>
            <a:xfrm flipH="1">
              <a:off x="3955654" y="4639016"/>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转发</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2" name="椭圆 61"/>
            <p:cNvSpPr/>
            <p:nvPr/>
          </p:nvSpPr>
          <p:spPr>
            <a:xfrm flipH="1">
              <a:off x="4299765" y="436579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63" name="上箭头 62"/>
            <p:cNvSpPr/>
            <p:nvPr/>
          </p:nvSpPr>
          <p:spPr>
            <a:xfrm rot="16200000" flipH="1">
              <a:off x="4018986" y="4662933"/>
              <a:ext cx="203853" cy="618549"/>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4067944" y="4154441"/>
            <a:ext cx="1096278" cy="1933492"/>
            <a:chOff x="4227642" y="4005063"/>
            <a:chExt cx="1096278" cy="1933492"/>
          </a:xfrm>
        </p:grpSpPr>
        <p:sp>
          <p:nvSpPr>
            <p:cNvPr id="52" name="TextBox 51"/>
            <p:cNvSpPr txBox="1"/>
            <p:nvPr/>
          </p:nvSpPr>
          <p:spPr>
            <a:xfrm>
              <a:off x="4227642" y="4293095"/>
              <a:ext cx="742743" cy="507831"/>
            </a:xfrm>
            <a:prstGeom prst="rect">
              <a:avLst/>
            </a:prstGeom>
            <a:noFill/>
          </p:spPr>
          <p:txBody>
            <a:bodyPr wrap="square" lIns="0" tIns="0" rIns="0" bIns="0" rtlCol="0" anchor="ctr">
              <a:spAutoFit/>
            </a:bodyPr>
            <a:lstStyle/>
            <a:p>
              <a:pPr algn="r"/>
              <a:r>
                <a:rPr lang="zh-CN" altLang="en-US" sz="1100" b="1" dirty="0">
                  <a:solidFill>
                    <a:schemeClr val="bg1"/>
                  </a:solidFill>
                  <a:latin typeface="微软雅黑" panose="020B0503020204020204" pitchFamily="34" charset="-122"/>
                  <a:ea typeface="微软雅黑" panose="020B0503020204020204" pitchFamily="34" charset="-122"/>
                </a:rPr>
                <a:t>写新邮件，并粘贴已复制的附件</a:t>
              </a:r>
            </a:p>
          </p:txBody>
        </p:sp>
        <p:sp>
          <p:nvSpPr>
            <p:cNvPr id="53" name="上箭头 52"/>
            <p:cNvSpPr/>
            <p:nvPr/>
          </p:nvSpPr>
          <p:spPr>
            <a:xfrm rot="5400000">
              <a:off x="4828088" y="3799127"/>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上箭头 53"/>
            <p:cNvSpPr/>
            <p:nvPr/>
          </p:nvSpPr>
          <p:spPr>
            <a:xfrm rot="10800000">
              <a:off x="5066805" y="4062533"/>
              <a:ext cx="257115" cy="1876022"/>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4588244" y="4027115"/>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68" name="椭圆 67"/>
            <p:cNvSpPr/>
            <p:nvPr/>
          </p:nvSpPr>
          <p:spPr>
            <a:xfrm>
              <a:off x="5105189" y="5583878"/>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6895315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0757"/>
            <a:ext cx="9144000" cy="53825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9" name="矩形 48"/>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文件管理工具 </a:t>
            </a:r>
            <a:r>
              <a:rPr lang="en-US" altLang="zh-CN" dirty="0" smtClean="0"/>
              <a:t>– Total Commander</a:t>
            </a:r>
            <a:endParaRPr lang="zh-CN" altLang="en-US" dirty="0"/>
          </a:p>
        </p:txBody>
      </p:sp>
      <p:grpSp>
        <p:nvGrpSpPr>
          <p:cNvPr id="4" name="组合 3"/>
          <p:cNvGrpSpPr/>
          <p:nvPr/>
        </p:nvGrpSpPr>
        <p:grpSpPr>
          <a:xfrm>
            <a:off x="1500004" y="4313131"/>
            <a:ext cx="1119371" cy="203853"/>
            <a:chOff x="1979713" y="4313131"/>
            <a:chExt cx="1119371" cy="203853"/>
          </a:xfrm>
        </p:grpSpPr>
        <p:sp>
          <p:nvSpPr>
            <p:cNvPr id="18" name="上箭头 17"/>
            <p:cNvSpPr/>
            <p:nvPr/>
          </p:nvSpPr>
          <p:spPr>
            <a:xfrm rot="16200000" flipH="1">
              <a:off x="2094911" y="4197933"/>
              <a:ext cx="203853" cy="434250"/>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TextBox 18"/>
            <p:cNvSpPr txBox="1"/>
            <p:nvPr/>
          </p:nvSpPr>
          <p:spPr>
            <a:xfrm>
              <a:off x="2393763" y="4330420"/>
              <a:ext cx="705321"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复制文件名</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6331624" y="4313132"/>
            <a:ext cx="1277412" cy="203853"/>
            <a:chOff x="5709369" y="4313132"/>
            <a:chExt cx="1277412" cy="203853"/>
          </a:xfrm>
        </p:grpSpPr>
        <p:sp>
          <p:nvSpPr>
            <p:cNvPr id="26" name="上箭头 25"/>
            <p:cNvSpPr/>
            <p:nvPr/>
          </p:nvSpPr>
          <p:spPr>
            <a:xfrm rot="5400000">
              <a:off x="6667729" y="4197934"/>
              <a:ext cx="203853" cy="434250"/>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p:cNvSpPr txBox="1"/>
            <p:nvPr/>
          </p:nvSpPr>
          <p:spPr>
            <a:xfrm>
              <a:off x="5709369" y="4330421"/>
              <a:ext cx="846386"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查看文件内容</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2483768" y="2258873"/>
            <a:ext cx="485982" cy="615725"/>
            <a:chOff x="2411760" y="2258873"/>
            <a:chExt cx="485982" cy="615725"/>
          </a:xfrm>
        </p:grpSpPr>
        <p:sp>
          <p:nvSpPr>
            <p:cNvPr id="28" name="TextBox 27"/>
            <p:cNvSpPr txBox="1"/>
            <p:nvPr/>
          </p:nvSpPr>
          <p:spPr>
            <a:xfrm>
              <a:off x="2615613" y="2397891"/>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复制</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a:solidFill>
                    <a:schemeClr val="bg1"/>
                  </a:solidFill>
                  <a:latin typeface="微软雅黑" panose="020B0503020204020204" pitchFamily="34" charset="-122"/>
                  <a:ea typeface="微软雅黑" panose="020B0503020204020204" pitchFamily="34" charset="-122"/>
                </a:rPr>
                <a:t>文件</a:t>
              </a:r>
            </a:p>
          </p:txBody>
        </p:sp>
        <p:sp>
          <p:nvSpPr>
            <p:cNvPr id="29" name="上箭头 28"/>
            <p:cNvSpPr/>
            <p:nvPr/>
          </p:nvSpPr>
          <p:spPr>
            <a:xfrm>
              <a:off x="2411760" y="2258873"/>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1200396" y="3420950"/>
            <a:ext cx="1427388" cy="676157"/>
            <a:chOff x="1680105" y="3420950"/>
            <a:chExt cx="1427388" cy="676157"/>
          </a:xfrm>
        </p:grpSpPr>
        <p:sp>
          <p:nvSpPr>
            <p:cNvPr id="34" name="TextBox 33"/>
            <p:cNvSpPr txBox="1"/>
            <p:nvPr/>
          </p:nvSpPr>
          <p:spPr>
            <a:xfrm>
              <a:off x="2402172" y="3624673"/>
              <a:ext cx="705321"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复制文件</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完整路径名</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2" name="上箭头 51"/>
            <p:cNvSpPr/>
            <p:nvPr/>
          </p:nvSpPr>
          <p:spPr>
            <a:xfrm>
              <a:off x="2142965" y="3468983"/>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上箭头 52"/>
            <p:cNvSpPr/>
            <p:nvPr/>
          </p:nvSpPr>
          <p:spPr>
            <a:xfrm rot="16200000" flipH="1">
              <a:off x="1887452" y="3213603"/>
              <a:ext cx="203854" cy="618548"/>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2167910" y="3937360"/>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6331624" y="3429782"/>
            <a:ext cx="1167813" cy="667325"/>
            <a:chOff x="5709369" y="3429782"/>
            <a:chExt cx="1167813" cy="667325"/>
          </a:xfrm>
        </p:grpSpPr>
        <p:sp>
          <p:nvSpPr>
            <p:cNvPr id="23" name="TextBox 22"/>
            <p:cNvSpPr txBox="1"/>
            <p:nvPr/>
          </p:nvSpPr>
          <p:spPr>
            <a:xfrm>
              <a:off x="5709369" y="3690600"/>
              <a:ext cx="846386"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编辑文件内容</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5" name="上箭头 54"/>
            <p:cNvSpPr/>
            <p:nvPr/>
          </p:nvSpPr>
          <p:spPr>
            <a:xfrm rot="5400000">
              <a:off x="6417453" y="3687318"/>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6177609" y="3915306"/>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57" name="上箭头 56"/>
            <p:cNvSpPr/>
            <p:nvPr/>
          </p:nvSpPr>
          <p:spPr>
            <a:xfrm>
              <a:off x="6673328" y="3429782"/>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5914335" y="4733010"/>
            <a:ext cx="1584176" cy="640205"/>
            <a:chOff x="5292080" y="4733010"/>
            <a:chExt cx="1584176" cy="640205"/>
          </a:xfrm>
        </p:grpSpPr>
        <p:sp>
          <p:nvSpPr>
            <p:cNvPr id="42" name="TextBox 41"/>
            <p:cNvSpPr txBox="1"/>
            <p:nvPr/>
          </p:nvSpPr>
          <p:spPr>
            <a:xfrm>
              <a:off x="5292080" y="4962654"/>
              <a:ext cx="1269578" cy="338554"/>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选择所有与当前文件</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r"/>
              <a:r>
                <a:rPr lang="zh-CN" altLang="en-US" sz="1100" b="1" dirty="0" smtClean="0">
                  <a:solidFill>
                    <a:schemeClr val="bg1"/>
                  </a:solidFill>
                  <a:latin typeface="微软雅黑" panose="020B0503020204020204" pitchFamily="34" charset="-122"/>
                  <a:ea typeface="微软雅黑" panose="020B0503020204020204" pitchFamily="34" charset="-122"/>
                </a:rPr>
                <a:t>相同扩展名的文件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1" name="上箭头 60"/>
            <p:cNvSpPr/>
            <p:nvPr/>
          </p:nvSpPr>
          <p:spPr>
            <a:xfrm rot="5400000">
              <a:off x="6418436" y="4527074"/>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上箭头 61"/>
            <p:cNvSpPr/>
            <p:nvPr/>
          </p:nvSpPr>
          <p:spPr>
            <a:xfrm rot="10800000">
              <a:off x="6672403" y="4862614"/>
              <a:ext cx="203853" cy="51060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6178592" y="4755062"/>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6804248" y="2226294"/>
            <a:ext cx="671617" cy="676157"/>
            <a:chOff x="5724393" y="2226294"/>
            <a:chExt cx="671617" cy="676157"/>
          </a:xfrm>
        </p:grpSpPr>
        <p:sp>
          <p:nvSpPr>
            <p:cNvPr id="37" name="TextBox 36"/>
            <p:cNvSpPr txBox="1"/>
            <p:nvPr/>
          </p:nvSpPr>
          <p:spPr>
            <a:xfrm>
              <a:off x="5946055" y="2464036"/>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剪切</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文件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7" name="上箭头 66"/>
            <p:cNvSpPr/>
            <p:nvPr/>
          </p:nvSpPr>
          <p:spPr>
            <a:xfrm>
              <a:off x="5724393" y="2274327"/>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上箭头 67"/>
            <p:cNvSpPr/>
            <p:nvPr/>
          </p:nvSpPr>
          <p:spPr>
            <a:xfrm rot="5400000">
              <a:off x="5984809" y="2018947"/>
              <a:ext cx="203854" cy="618548"/>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5749338" y="2742704"/>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66" name="组合 65"/>
          <p:cNvGrpSpPr/>
          <p:nvPr/>
        </p:nvGrpSpPr>
        <p:grpSpPr>
          <a:xfrm>
            <a:off x="635204" y="729939"/>
            <a:ext cx="1272500" cy="278882"/>
            <a:chOff x="1931348" y="729939"/>
            <a:chExt cx="1272500" cy="278882"/>
          </a:xfrm>
        </p:grpSpPr>
        <p:sp>
          <p:nvSpPr>
            <p:cNvPr id="70" name="上箭头 69"/>
            <p:cNvSpPr/>
            <p:nvPr/>
          </p:nvSpPr>
          <p:spPr>
            <a:xfrm rot="5400000" flipV="1">
              <a:off x="220640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TextBox 70"/>
            <p:cNvSpPr txBox="1"/>
            <p:nvPr/>
          </p:nvSpPr>
          <p:spPr>
            <a:xfrm>
              <a:off x="2921719"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后退</a:t>
              </a:r>
              <a:endParaRPr lang="zh-CN" altLang="en-US" sz="1100" dirty="0">
                <a:ln>
                  <a:noFill/>
                </a:ln>
                <a:solidFill>
                  <a:schemeClr val="bg1"/>
                </a:solidFill>
              </a:endParaRPr>
            </a:p>
          </p:txBody>
        </p:sp>
        <p:sp>
          <p:nvSpPr>
            <p:cNvPr id="72" name="椭圆 71"/>
            <p:cNvSpPr/>
            <p:nvPr/>
          </p:nvSpPr>
          <p:spPr>
            <a:xfrm>
              <a:off x="2627784" y="779204"/>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3221563" y="723174"/>
            <a:ext cx="1062405" cy="2151424"/>
            <a:chOff x="3149555" y="723174"/>
            <a:chExt cx="1062405" cy="2151424"/>
          </a:xfrm>
        </p:grpSpPr>
        <p:sp>
          <p:nvSpPr>
            <p:cNvPr id="30" name="TextBox 29"/>
            <p:cNvSpPr txBox="1"/>
            <p:nvPr/>
          </p:nvSpPr>
          <p:spPr>
            <a:xfrm>
              <a:off x="3437587" y="2370366"/>
              <a:ext cx="774373"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复制文件</a:t>
              </a:r>
              <a:r>
                <a:rPr lang="en-US" altLang="zh-CN" sz="1100" b="1" dirty="0" smtClean="0">
                  <a:solidFill>
                    <a:schemeClr val="bg1"/>
                  </a:solidFill>
                  <a:latin typeface="微软雅黑" panose="020B0503020204020204" pitchFamily="34" charset="-122"/>
                  <a:ea typeface="微软雅黑" panose="020B0503020204020204" pitchFamily="34" charset="-122"/>
                </a:rPr>
                <a:t>/</a:t>
              </a:r>
            </a:p>
            <a:p>
              <a:r>
                <a:rPr lang="zh-CN" altLang="en-US" sz="1100" b="1" dirty="0" smtClean="0">
                  <a:solidFill>
                    <a:schemeClr val="bg1"/>
                  </a:solidFill>
                  <a:latin typeface="微软雅黑" panose="020B0503020204020204" pitchFamily="34" charset="-122"/>
                  <a:ea typeface="微软雅黑" panose="020B0503020204020204" pitchFamily="34" charset="-122"/>
                </a:rPr>
                <a:t>文件夹到</a:t>
              </a:r>
              <a:r>
                <a:rPr lang="en-US" altLang="zh-CN"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1" name="上箭头 30"/>
            <p:cNvSpPr/>
            <p:nvPr/>
          </p:nvSpPr>
          <p:spPr>
            <a:xfrm>
              <a:off x="3149555" y="723174"/>
              <a:ext cx="278882" cy="215142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a:off x="3198820" y="901836"/>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74" name="组合 73"/>
          <p:cNvGrpSpPr/>
          <p:nvPr/>
        </p:nvGrpSpPr>
        <p:grpSpPr>
          <a:xfrm>
            <a:off x="4184814" y="727557"/>
            <a:ext cx="774373" cy="1117267"/>
            <a:chOff x="4184814" y="727557"/>
            <a:chExt cx="774373" cy="1117267"/>
          </a:xfrm>
        </p:grpSpPr>
        <p:sp>
          <p:nvSpPr>
            <p:cNvPr id="75" name="TextBox 74"/>
            <p:cNvSpPr txBox="1"/>
            <p:nvPr/>
          </p:nvSpPr>
          <p:spPr>
            <a:xfrm>
              <a:off x="4184814" y="1506270"/>
              <a:ext cx="774373"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刷新当前标签内容</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6" name="上箭头 75"/>
            <p:cNvSpPr/>
            <p:nvPr/>
          </p:nvSpPr>
          <p:spPr>
            <a:xfrm flipV="1">
              <a:off x="4432560" y="798485"/>
              <a:ext cx="278882" cy="643689"/>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a:off x="4481825" y="72755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5652120" y="729939"/>
            <a:ext cx="919658" cy="2195005"/>
            <a:chOff x="6012160" y="729939"/>
            <a:chExt cx="919658" cy="2195005"/>
          </a:xfrm>
        </p:grpSpPr>
        <p:sp>
          <p:nvSpPr>
            <p:cNvPr id="44" name="上箭头 43"/>
            <p:cNvSpPr/>
            <p:nvPr/>
          </p:nvSpPr>
          <p:spPr>
            <a:xfrm>
              <a:off x="6012160" y="784740"/>
              <a:ext cx="203853" cy="2105543"/>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a:off x="6231305" y="2464036"/>
              <a:ext cx="700513"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移动文件</a:t>
              </a:r>
              <a:r>
                <a:rPr lang="en-US" altLang="zh-CN" sz="1100" b="1" dirty="0" smtClean="0">
                  <a:solidFill>
                    <a:schemeClr val="bg1"/>
                  </a:solidFill>
                  <a:latin typeface="微软雅黑" panose="020B0503020204020204" pitchFamily="34" charset="-122"/>
                  <a:ea typeface="微软雅黑" panose="020B0503020204020204" pitchFamily="34" charset="-122"/>
                </a:rPr>
                <a:t>/</a:t>
              </a:r>
            </a:p>
            <a:p>
              <a:r>
                <a:rPr lang="zh-CN" altLang="en-US" sz="1100" b="1" dirty="0" smtClean="0">
                  <a:solidFill>
                    <a:schemeClr val="bg1"/>
                  </a:solidFill>
                  <a:latin typeface="微软雅黑" panose="020B0503020204020204" pitchFamily="34" charset="-122"/>
                  <a:ea typeface="微软雅黑" panose="020B0503020204020204" pitchFamily="34" charset="-122"/>
                </a:rPr>
                <a:t>文件夹到</a:t>
              </a:r>
              <a:r>
                <a:rPr lang="en-US" altLang="zh-CN"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7" name="椭圆 46"/>
            <p:cNvSpPr/>
            <p:nvPr/>
          </p:nvSpPr>
          <p:spPr>
            <a:xfrm>
              <a:off x="6035259" y="2765197"/>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48" name="上箭头 47"/>
            <p:cNvSpPr/>
            <p:nvPr/>
          </p:nvSpPr>
          <p:spPr>
            <a:xfrm rot="16200000" flipH="1" flipV="1">
              <a:off x="634225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6516216" y="773665"/>
              <a:ext cx="180352" cy="180352"/>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0000"/>
                  </a:solidFill>
                  <a:latin typeface="微软雅黑" panose="020B0503020204020204" pitchFamily="34" charset="-122"/>
                  <a:ea typeface="微软雅黑" panose="020B0503020204020204" pitchFamily="34" charset="-122"/>
                </a:rPr>
                <a:t>E</a:t>
              </a:r>
              <a:endParaRPr lang="zh-CN" altLang="en-US" sz="1000" b="1" dirty="0">
                <a:solidFill>
                  <a:srgbClr val="FF0000"/>
                </a:solidFill>
                <a:latin typeface="微软雅黑" panose="020B0503020204020204" pitchFamily="34" charset="-122"/>
                <a:ea typeface="微软雅黑" panose="020B0503020204020204" pitchFamily="34" charset="-122"/>
              </a:endParaRPr>
            </a:p>
          </p:txBody>
        </p:sp>
      </p:grpSp>
      <p:grpSp>
        <p:nvGrpSpPr>
          <p:cNvPr id="87" name="组合 86"/>
          <p:cNvGrpSpPr/>
          <p:nvPr/>
        </p:nvGrpSpPr>
        <p:grpSpPr>
          <a:xfrm>
            <a:off x="3689791" y="5793210"/>
            <a:ext cx="1764419" cy="278882"/>
            <a:chOff x="5367040" y="5793210"/>
            <a:chExt cx="1764419" cy="278882"/>
          </a:xfrm>
        </p:grpSpPr>
        <p:sp>
          <p:nvSpPr>
            <p:cNvPr id="88" name="上箭头 87"/>
            <p:cNvSpPr/>
            <p:nvPr/>
          </p:nvSpPr>
          <p:spPr>
            <a:xfrm rot="16200000" flipH="1" flipV="1">
              <a:off x="6577516" y="5518149"/>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TextBox 88"/>
            <p:cNvSpPr txBox="1"/>
            <p:nvPr/>
          </p:nvSpPr>
          <p:spPr>
            <a:xfrm>
              <a:off x="5367040" y="5848011"/>
              <a:ext cx="705321"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文件夹同步</a:t>
              </a:r>
              <a:endParaRPr lang="zh-CN" altLang="en-US" sz="1100" dirty="0">
                <a:ln>
                  <a:noFill/>
                </a:ln>
                <a:solidFill>
                  <a:schemeClr val="bg1"/>
                </a:solidFill>
              </a:endParaRPr>
            </a:p>
          </p:txBody>
        </p:sp>
        <p:sp>
          <p:nvSpPr>
            <p:cNvPr id="90" name="椭圆 89"/>
            <p:cNvSpPr/>
            <p:nvPr/>
          </p:nvSpPr>
          <p:spPr>
            <a:xfrm>
              <a:off x="6191848" y="586063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7197117" y="729939"/>
            <a:ext cx="1263315" cy="278882"/>
            <a:chOff x="5868144" y="729939"/>
            <a:chExt cx="1263315" cy="278882"/>
          </a:xfrm>
        </p:grpSpPr>
        <p:sp>
          <p:nvSpPr>
            <p:cNvPr id="59" name="上箭头 58"/>
            <p:cNvSpPr/>
            <p:nvPr/>
          </p:nvSpPr>
          <p:spPr>
            <a:xfrm rot="16200000" flipH="1" flipV="1">
              <a:off x="6577516"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TextBox 59"/>
            <p:cNvSpPr txBox="1"/>
            <p:nvPr/>
          </p:nvSpPr>
          <p:spPr>
            <a:xfrm>
              <a:off x="5868144" y="784740"/>
              <a:ext cx="282129"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前进</a:t>
              </a:r>
              <a:endParaRPr lang="zh-CN" altLang="en-US" sz="1100" dirty="0">
                <a:ln>
                  <a:noFill/>
                </a:ln>
                <a:solidFill>
                  <a:schemeClr val="bg1"/>
                </a:solidFill>
              </a:endParaRPr>
            </a:p>
          </p:txBody>
        </p:sp>
        <p:sp>
          <p:nvSpPr>
            <p:cNvPr id="64" name="椭圆 63"/>
            <p:cNvSpPr/>
            <p:nvPr/>
          </p:nvSpPr>
          <p:spPr>
            <a:xfrm>
              <a:off x="6228184" y="779203"/>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65" name="组合 64"/>
          <p:cNvGrpSpPr/>
          <p:nvPr/>
        </p:nvGrpSpPr>
        <p:grpSpPr>
          <a:xfrm>
            <a:off x="4232502" y="3429000"/>
            <a:ext cx="678997" cy="535478"/>
            <a:chOff x="4211960" y="2060848"/>
            <a:chExt cx="678997" cy="535478"/>
          </a:xfrm>
        </p:grpSpPr>
        <p:sp>
          <p:nvSpPr>
            <p:cNvPr id="79" name="上箭头 78"/>
            <p:cNvSpPr/>
            <p:nvPr/>
          </p:nvSpPr>
          <p:spPr>
            <a:xfrm rot="16200000" flipH="1">
              <a:off x="4473239" y="2040256"/>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80" name="上箭头 79"/>
            <p:cNvSpPr/>
            <p:nvPr/>
          </p:nvSpPr>
          <p:spPr>
            <a:xfrm rot="5400000">
              <a:off x="4473239" y="1877909"/>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81" name="TextBox 80"/>
            <p:cNvSpPr txBox="1"/>
            <p:nvPr/>
          </p:nvSpPr>
          <p:spPr>
            <a:xfrm>
              <a:off x="4259373" y="2427049"/>
              <a:ext cx="631584"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查找</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搜索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2" name="椭圆 81"/>
            <p:cNvSpPr/>
            <p:nvPr/>
          </p:nvSpPr>
          <p:spPr>
            <a:xfrm>
              <a:off x="4211960" y="208421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623176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5396"/>
            <a:ext cx="9144000" cy="5382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矩形 1"/>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股票软件（“通达信”操作兼容类软件）</a:t>
            </a:r>
            <a:endParaRPr lang="zh-CN" altLang="en-US" dirty="0"/>
          </a:p>
        </p:txBody>
      </p:sp>
      <p:grpSp>
        <p:nvGrpSpPr>
          <p:cNvPr id="9" name="组合 8"/>
          <p:cNvGrpSpPr/>
          <p:nvPr/>
        </p:nvGrpSpPr>
        <p:grpSpPr>
          <a:xfrm>
            <a:off x="4211960" y="3225147"/>
            <a:ext cx="952002" cy="203853"/>
            <a:chOff x="4067944" y="1700808"/>
            <a:chExt cx="952002" cy="203853"/>
          </a:xfrm>
        </p:grpSpPr>
        <p:sp>
          <p:nvSpPr>
            <p:cNvPr id="36" name="上箭头 35"/>
            <p:cNvSpPr/>
            <p:nvPr/>
          </p:nvSpPr>
          <p:spPr>
            <a:xfrm rot="5400000">
              <a:off x="4700894" y="1585610"/>
              <a:ext cx="203853" cy="434250"/>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a:off x="4067944" y="1718097"/>
              <a:ext cx="520976" cy="169277"/>
            </a:xfrm>
            <a:prstGeom prst="rect">
              <a:avLst/>
            </a:prstGeom>
            <a:noFill/>
          </p:spPr>
          <p:txBody>
            <a:bodyPr wrap="none" lIns="0" tIns="0" rIns="0" bIns="0" rtlCol="0" anchor="ctr">
              <a:spAutoFit/>
            </a:bodyPr>
            <a:lstStyle/>
            <a:p>
              <a:pPr algn="r"/>
              <a:r>
                <a:rPr lang="en-US" altLang="zh-CN" sz="1100" b="1" dirty="0" smtClean="0">
                  <a:solidFill>
                    <a:schemeClr val="bg1"/>
                  </a:solidFill>
                  <a:latin typeface="微软雅黑" panose="020B0503020204020204" pitchFamily="34" charset="-122"/>
                  <a:ea typeface="微软雅黑" panose="020B0503020204020204" pitchFamily="34" charset="-122"/>
                </a:rPr>
                <a:t>K</a:t>
              </a:r>
              <a:r>
                <a:rPr lang="zh-CN" altLang="en-US" sz="1100" b="1" dirty="0" smtClean="0">
                  <a:solidFill>
                    <a:schemeClr val="bg1"/>
                  </a:solidFill>
                  <a:latin typeface="微软雅黑" panose="020B0503020204020204" pitchFamily="34" charset="-122"/>
                  <a:ea typeface="微软雅黑" panose="020B0503020204020204" pitchFamily="34" charset="-122"/>
                </a:rPr>
                <a:t>线切换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5969627" y="4084939"/>
            <a:ext cx="879780" cy="640205"/>
            <a:chOff x="5825611" y="3724899"/>
            <a:chExt cx="879780" cy="640205"/>
          </a:xfrm>
        </p:grpSpPr>
        <p:sp>
          <p:nvSpPr>
            <p:cNvPr id="40" name="上箭头 39"/>
            <p:cNvSpPr/>
            <p:nvPr/>
          </p:nvSpPr>
          <p:spPr>
            <a:xfrm rot="5400000">
              <a:off x="6247571" y="3518963"/>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上箭头 40"/>
            <p:cNvSpPr/>
            <p:nvPr/>
          </p:nvSpPr>
          <p:spPr>
            <a:xfrm rot="10800000">
              <a:off x="6501538" y="3854503"/>
              <a:ext cx="203853" cy="51060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41"/>
            <p:cNvSpPr txBox="1"/>
            <p:nvPr/>
          </p:nvSpPr>
          <p:spPr>
            <a:xfrm>
              <a:off x="5825611" y="4051811"/>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撤单查询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3" name="椭圆 42"/>
            <p:cNvSpPr/>
            <p:nvPr/>
          </p:nvSpPr>
          <p:spPr>
            <a:xfrm>
              <a:off x="6007727" y="3746861"/>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1451287" y="1541617"/>
            <a:ext cx="563178" cy="1268606"/>
            <a:chOff x="1307271" y="1541617"/>
            <a:chExt cx="563178" cy="1268606"/>
          </a:xfrm>
        </p:grpSpPr>
        <p:sp>
          <p:nvSpPr>
            <p:cNvPr id="44" name="上箭头 43"/>
            <p:cNvSpPr/>
            <p:nvPr/>
          </p:nvSpPr>
          <p:spPr>
            <a:xfrm rot="8100000" flipV="1">
              <a:off x="1307271" y="1541617"/>
              <a:ext cx="278882" cy="1268606"/>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rot="2700000">
              <a:off x="1232774" y="2123502"/>
              <a:ext cx="1106073"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关闭视图（</a:t>
              </a:r>
              <a:r>
                <a:rPr lang="en-US" altLang="zh-CN" sz="1100" b="1" dirty="0" smtClean="0">
                  <a:solidFill>
                    <a:schemeClr val="bg1"/>
                  </a:solidFill>
                  <a:latin typeface="微软雅黑" panose="020B0503020204020204" pitchFamily="34" charset="-122"/>
                  <a:ea typeface="微软雅黑" panose="020B0503020204020204" pitchFamily="34" charset="-122"/>
                </a:rPr>
                <a:t>ESC</a:t>
              </a:r>
              <a:r>
                <a:rPr lang="zh-CN" altLang="en-US"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4177976" y="2021187"/>
            <a:ext cx="768110" cy="615725"/>
            <a:chOff x="4033960" y="2597251"/>
            <a:chExt cx="768110" cy="615725"/>
          </a:xfrm>
        </p:grpSpPr>
        <p:sp>
          <p:nvSpPr>
            <p:cNvPr id="46" name="TextBox 45"/>
            <p:cNvSpPr txBox="1"/>
            <p:nvPr/>
          </p:nvSpPr>
          <p:spPr>
            <a:xfrm>
              <a:off x="4237813" y="2736269"/>
              <a:ext cx="564257" cy="338554"/>
            </a:xfrm>
            <a:prstGeom prst="rect">
              <a:avLst/>
            </a:prstGeom>
            <a:noFill/>
          </p:spPr>
          <p:txBody>
            <a:bodyPr wrap="none" lIns="0" tIns="0" rIns="0" bIns="0" rtlCol="0" anchor="ctr">
              <a:spAutoFit/>
            </a:bodyPr>
            <a:lstStyle/>
            <a:p>
              <a:r>
                <a:rPr lang="en-US" altLang="zh-CN" sz="1100" b="1" dirty="0" err="1" smtClean="0">
                  <a:solidFill>
                    <a:schemeClr val="bg1"/>
                  </a:solidFill>
                  <a:latin typeface="微软雅黑" panose="020B0503020204020204" pitchFamily="34" charset="-122"/>
                  <a:ea typeface="微软雅黑" panose="020B0503020204020204" pitchFamily="34" charset="-122"/>
                </a:rPr>
                <a:t>PageUp</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上一页</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8" name="上箭头 47"/>
            <p:cNvSpPr/>
            <p:nvPr/>
          </p:nvSpPr>
          <p:spPr>
            <a:xfrm>
              <a:off x="4033960" y="2597251"/>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6122191" y="2021187"/>
            <a:ext cx="970089" cy="615725"/>
            <a:chOff x="5978175" y="2597251"/>
            <a:chExt cx="970089" cy="615725"/>
          </a:xfrm>
        </p:grpSpPr>
        <p:sp>
          <p:nvSpPr>
            <p:cNvPr id="47" name="TextBox 46"/>
            <p:cNvSpPr txBox="1"/>
            <p:nvPr/>
          </p:nvSpPr>
          <p:spPr>
            <a:xfrm>
              <a:off x="6182029" y="2736269"/>
              <a:ext cx="766235" cy="338554"/>
            </a:xfrm>
            <a:prstGeom prst="rect">
              <a:avLst/>
            </a:prstGeom>
            <a:noFill/>
          </p:spPr>
          <p:txBody>
            <a:bodyPr wrap="none" lIns="0" tIns="0" rIns="0" bIns="0" rtlCol="0" anchor="ctr">
              <a:spAutoFit/>
            </a:bodyPr>
            <a:lstStyle/>
            <a:p>
              <a:r>
                <a:rPr lang="en-US" altLang="zh-CN" sz="1100" b="1" dirty="0" err="1" smtClean="0">
                  <a:solidFill>
                    <a:schemeClr val="bg1"/>
                  </a:solidFill>
                  <a:latin typeface="微软雅黑" panose="020B0503020204020204" pitchFamily="34" charset="-122"/>
                  <a:ea typeface="微软雅黑" panose="020B0503020204020204" pitchFamily="34" charset="-122"/>
                </a:rPr>
                <a:t>PageDown</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下一页</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9" name="上箭头 48"/>
            <p:cNvSpPr/>
            <p:nvPr/>
          </p:nvSpPr>
          <p:spPr>
            <a:xfrm flipV="1">
              <a:off x="5978175" y="2597251"/>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p:nvGrpSpPr>
        <p:grpSpPr>
          <a:xfrm>
            <a:off x="2238184" y="4005064"/>
            <a:ext cx="677632" cy="676157"/>
            <a:chOff x="2094168" y="3645024"/>
            <a:chExt cx="677632" cy="676157"/>
          </a:xfrm>
        </p:grpSpPr>
        <p:sp>
          <p:nvSpPr>
            <p:cNvPr id="50" name="上箭头 49"/>
            <p:cNvSpPr/>
            <p:nvPr/>
          </p:nvSpPr>
          <p:spPr>
            <a:xfrm>
              <a:off x="2567946" y="3693057"/>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上箭头 50"/>
            <p:cNvSpPr/>
            <p:nvPr/>
          </p:nvSpPr>
          <p:spPr>
            <a:xfrm rot="16200000" flipH="1">
              <a:off x="2312433" y="3437677"/>
              <a:ext cx="203854" cy="618548"/>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TextBox 51"/>
            <p:cNvSpPr txBox="1"/>
            <p:nvPr/>
          </p:nvSpPr>
          <p:spPr>
            <a:xfrm>
              <a:off x="2094168" y="3923249"/>
              <a:ext cx="423193"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自选股</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3" name="椭圆 52"/>
            <p:cNvSpPr/>
            <p:nvPr/>
          </p:nvSpPr>
          <p:spPr>
            <a:xfrm>
              <a:off x="2592891" y="4161434"/>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4192912" y="4053097"/>
            <a:ext cx="840611" cy="667325"/>
            <a:chOff x="4048896" y="3693057"/>
            <a:chExt cx="840611" cy="667325"/>
          </a:xfrm>
        </p:grpSpPr>
        <p:sp>
          <p:nvSpPr>
            <p:cNvPr id="54" name="上箭头 53"/>
            <p:cNvSpPr/>
            <p:nvPr/>
          </p:nvSpPr>
          <p:spPr>
            <a:xfrm rot="16200000" flipH="1">
              <a:off x="4303355" y="3950593"/>
              <a:ext cx="203853"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TextBox 58"/>
            <p:cNvSpPr txBox="1"/>
            <p:nvPr/>
          </p:nvSpPr>
          <p:spPr>
            <a:xfrm>
              <a:off x="4325250" y="3907795"/>
              <a:ext cx="564257"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文本备注</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0" name="椭圆 59"/>
            <p:cNvSpPr/>
            <p:nvPr/>
          </p:nvSpPr>
          <p:spPr>
            <a:xfrm>
              <a:off x="4567567" y="4178581"/>
              <a:ext cx="159747" cy="159747"/>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sp>
          <p:nvSpPr>
            <p:cNvPr id="62" name="上箭头 61"/>
            <p:cNvSpPr/>
            <p:nvPr/>
          </p:nvSpPr>
          <p:spPr>
            <a:xfrm>
              <a:off x="4048896" y="3693057"/>
              <a:ext cx="203854" cy="615725"/>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5" name="组合 54"/>
          <p:cNvGrpSpPr/>
          <p:nvPr/>
        </p:nvGrpSpPr>
        <p:grpSpPr>
          <a:xfrm>
            <a:off x="3444531" y="5793210"/>
            <a:ext cx="2254938" cy="278882"/>
            <a:chOff x="4876521" y="5793210"/>
            <a:chExt cx="2254938" cy="278882"/>
          </a:xfrm>
        </p:grpSpPr>
        <p:sp>
          <p:nvSpPr>
            <p:cNvPr id="56" name="上箭头 55"/>
            <p:cNvSpPr/>
            <p:nvPr/>
          </p:nvSpPr>
          <p:spPr>
            <a:xfrm rot="16200000" flipH="1" flipV="1">
              <a:off x="6577516" y="5518149"/>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TextBox 56"/>
            <p:cNvSpPr txBox="1"/>
            <p:nvPr/>
          </p:nvSpPr>
          <p:spPr>
            <a:xfrm>
              <a:off x="4876521" y="5848011"/>
              <a:ext cx="1195840"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a:ln>
                    <a:noFill/>
                  </a:ln>
                  <a:solidFill>
                    <a:schemeClr val="bg1"/>
                  </a:solidFill>
                </a:rPr>
                <a:t>显示</a:t>
              </a:r>
              <a:r>
                <a:rPr lang="en-US" altLang="zh-CN" sz="1100" dirty="0">
                  <a:ln>
                    <a:noFill/>
                  </a:ln>
                  <a:solidFill>
                    <a:schemeClr val="bg1"/>
                  </a:solidFill>
                </a:rPr>
                <a:t>/</a:t>
              </a:r>
              <a:r>
                <a:rPr lang="zh-CN" altLang="en-US" sz="1100" dirty="0">
                  <a:ln>
                    <a:noFill/>
                  </a:ln>
                  <a:solidFill>
                    <a:schemeClr val="bg1"/>
                  </a:solidFill>
                </a:rPr>
                <a:t>隐藏交易系统</a:t>
              </a:r>
            </a:p>
          </p:txBody>
        </p:sp>
        <p:sp>
          <p:nvSpPr>
            <p:cNvPr id="58" name="椭圆 57"/>
            <p:cNvSpPr/>
            <p:nvPr/>
          </p:nvSpPr>
          <p:spPr>
            <a:xfrm>
              <a:off x="6191848" y="5860637"/>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61" name="组合 60"/>
          <p:cNvGrpSpPr/>
          <p:nvPr/>
        </p:nvGrpSpPr>
        <p:grpSpPr>
          <a:xfrm>
            <a:off x="1931348" y="729939"/>
            <a:ext cx="1554628" cy="278882"/>
            <a:chOff x="1931348" y="729939"/>
            <a:chExt cx="1554628" cy="278882"/>
          </a:xfrm>
        </p:grpSpPr>
        <p:sp>
          <p:nvSpPr>
            <p:cNvPr id="63" name="上箭头 62"/>
            <p:cNvSpPr/>
            <p:nvPr/>
          </p:nvSpPr>
          <p:spPr>
            <a:xfrm rot="5400000" flipV="1">
              <a:off x="2206409"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TextBox 64"/>
            <p:cNvSpPr txBox="1"/>
            <p:nvPr/>
          </p:nvSpPr>
          <p:spPr>
            <a:xfrm>
              <a:off x="2921719" y="784740"/>
              <a:ext cx="564257"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闪电买入</a:t>
              </a:r>
              <a:endParaRPr lang="zh-CN" altLang="en-US" sz="1100" dirty="0">
                <a:ln>
                  <a:noFill/>
                </a:ln>
                <a:solidFill>
                  <a:schemeClr val="bg1"/>
                </a:solidFill>
              </a:endParaRPr>
            </a:p>
          </p:txBody>
        </p:sp>
        <p:sp>
          <p:nvSpPr>
            <p:cNvPr id="66" name="椭圆 65"/>
            <p:cNvSpPr/>
            <p:nvPr/>
          </p:nvSpPr>
          <p:spPr>
            <a:xfrm>
              <a:off x="2627784" y="779204"/>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a:off x="5586016" y="729939"/>
            <a:ext cx="1545443" cy="278882"/>
            <a:chOff x="5586016" y="729939"/>
            <a:chExt cx="1545443" cy="278882"/>
          </a:xfrm>
        </p:grpSpPr>
        <p:sp>
          <p:nvSpPr>
            <p:cNvPr id="68" name="上箭头 67"/>
            <p:cNvSpPr/>
            <p:nvPr/>
          </p:nvSpPr>
          <p:spPr>
            <a:xfrm rot="16200000" flipH="1" flipV="1">
              <a:off x="6577516" y="454878"/>
              <a:ext cx="278882" cy="829004"/>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TextBox 68"/>
            <p:cNvSpPr txBox="1"/>
            <p:nvPr/>
          </p:nvSpPr>
          <p:spPr>
            <a:xfrm>
              <a:off x="5586016" y="784740"/>
              <a:ext cx="564257"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闪电卖出</a:t>
              </a:r>
              <a:endParaRPr lang="zh-CN" altLang="en-US" sz="1100" dirty="0">
                <a:ln>
                  <a:noFill/>
                </a:ln>
                <a:solidFill>
                  <a:schemeClr val="bg1"/>
                </a:solidFill>
              </a:endParaRPr>
            </a:p>
          </p:txBody>
        </p:sp>
        <p:sp>
          <p:nvSpPr>
            <p:cNvPr id="70" name="椭圆 69"/>
            <p:cNvSpPr/>
            <p:nvPr/>
          </p:nvSpPr>
          <p:spPr>
            <a:xfrm>
              <a:off x="6228184" y="779203"/>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9446558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1" y="727557"/>
            <a:ext cx="9121119" cy="53657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p:txBody>
          <a:bodyPr/>
          <a:lstStyle/>
          <a:p>
            <a:r>
              <a:rPr lang="zh-CN" altLang="en-US" dirty="0" smtClean="0"/>
              <a:t>任务栏（适用四个不同的放置位置）</a:t>
            </a:r>
            <a:endParaRPr lang="zh-CN" altLang="en-US" dirty="0"/>
          </a:p>
        </p:txBody>
      </p:sp>
      <p:sp>
        <p:nvSpPr>
          <p:cNvPr id="113" name="矩形 112"/>
          <p:cNvSpPr/>
          <p:nvPr/>
        </p:nvSpPr>
        <p:spPr>
          <a:xfrm>
            <a:off x="0" y="5624101"/>
            <a:ext cx="9144000" cy="469195"/>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128"/>
          <p:cNvSpPr/>
          <p:nvPr/>
        </p:nvSpPr>
        <p:spPr>
          <a:xfrm>
            <a:off x="0" y="727557"/>
            <a:ext cx="539552" cy="5360377"/>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en-US" altLang="zh-CN" smtClean="0"/>
          </a:p>
          <a:p>
            <a:pPr algn="ctr"/>
            <a:endParaRPr lang="zh-CN" altLang="en-US" dirty="0"/>
          </a:p>
        </p:txBody>
      </p:sp>
      <p:sp>
        <p:nvSpPr>
          <p:cNvPr id="33" name="矩形 32"/>
          <p:cNvSpPr/>
          <p:nvPr/>
        </p:nvSpPr>
        <p:spPr>
          <a:xfrm>
            <a:off x="0" y="727557"/>
            <a:ext cx="9144000" cy="469195"/>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8604448" y="727557"/>
            <a:ext cx="539552" cy="5360377"/>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smtClean="0"/>
          </a:p>
        </p:txBody>
      </p:sp>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5" name="组合 34"/>
          <p:cNvGrpSpPr/>
          <p:nvPr/>
        </p:nvGrpSpPr>
        <p:grpSpPr>
          <a:xfrm flipH="1" flipV="1">
            <a:off x="119370" y="3954385"/>
            <a:ext cx="300811" cy="1490839"/>
            <a:chOff x="1376777" y="818638"/>
            <a:chExt cx="300811" cy="1490839"/>
          </a:xfrm>
        </p:grpSpPr>
        <p:sp>
          <p:nvSpPr>
            <p:cNvPr id="36" name="上箭头 35"/>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TextBox 36"/>
            <p:cNvSpPr txBox="1"/>
            <p:nvPr/>
          </p:nvSpPr>
          <p:spPr>
            <a:xfrm flipV="1">
              <a:off x="1376777" y="818638"/>
              <a:ext cx="300811"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纵向排列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8" name="椭圆 37"/>
            <p:cNvSpPr/>
            <p:nvPr/>
          </p:nvSpPr>
          <p:spPr>
            <a:xfrm>
              <a:off x="1448750"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flipH="1">
            <a:off x="191006" y="3263655"/>
            <a:ext cx="1481624" cy="338554"/>
            <a:chOff x="-80494" y="2090399"/>
            <a:chExt cx="1481624" cy="338554"/>
          </a:xfrm>
        </p:grpSpPr>
        <p:sp>
          <p:nvSpPr>
            <p:cNvPr id="40" name="上箭头 39"/>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TextBox 40"/>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2" name="椭圆 41"/>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flipH="1">
            <a:off x="195386" y="2039519"/>
            <a:ext cx="1195562" cy="1231402"/>
            <a:chOff x="400494" y="1128235"/>
            <a:chExt cx="1195562" cy="1231402"/>
          </a:xfrm>
        </p:grpSpPr>
        <p:sp>
          <p:nvSpPr>
            <p:cNvPr id="44" name="上箭头 43"/>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rot="2700000">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6" name="椭圆 45"/>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7452320" y="3284984"/>
            <a:ext cx="1481624" cy="338554"/>
            <a:chOff x="-80494" y="2090399"/>
            <a:chExt cx="1481624" cy="338554"/>
          </a:xfrm>
        </p:grpSpPr>
        <p:sp>
          <p:nvSpPr>
            <p:cNvPr id="64" name="上箭头 63"/>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TextBox 64"/>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6" name="椭圆 65"/>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a:off x="7734002" y="2060848"/>
            <a:ext cx="1195562" cy="1231402"/>
            <a:chOff x="400494" y="1128235"/>
            <a:chExt cx="1195562" cy="1231402"/>
          </a:xfrm>
        </p:grpSpPr>
        <p:sp>
          <p:nvSpPr>
            <p:cNvPr id="68" name="上箭头 67"/>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TextBox 68"/>
            <p:cNvSpPr txBox="1"/>
            <p:nvPr/>
          </p:nvSpPr>
          <p:spPr>
            <a:xfrm rot="2700000">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0" name="椭圆 69"/>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76" name="组合 75"/>
          <p:cNvGrpSpPr/>
          <p:nvPr/>
        </p:nvGrpSpPr>
        <p:grpSpPr>
          <a:xfrm flipH="1">
            <a:off x="125841" y="1412776"/>
            <a:ext cx="300811" cy="1490839"/>
            <a:chOff x="1376777" y="818638"/>
            <a:chExt cx="300811" cy="1490839"/>
          </a:xfrm>
        </p:grpSpPr>
        <p:sp>
          <p:nvSpPr>
            <p:cNvPr id="77" name="上箭头 76"/>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TextBox 77"/>
            <p:cNvSpPr txBox="1"/>
            <p:nvPr/>
          </p:nvSpPr>
          <p:spPr>
            <a:xfrm>
              <a:off x="1376777" y="818638"/>
              <a:ext cx="300811" cy="338554"/>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纵</a:t>
              </a:r>
              <a:r>
                <a:rPr lang="zh-CN" altLang="en-US" sz="1100" b="1" dirty="0" smtClean="0">
                  <a:solidFill>
                    <a:schemeClr val="bg1"/>
                  </a:solidFill>
                  <a:latin typeface="微软雅黑" panose="020B0503020204020204" pitchFamily="34" charset="-122"/>
                  <a:ea typeface="微软雅黑" panose="020B0503020204020204" pitchFamily="34" charset="-122"/>
                </a:rPr>
                <a:t>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9" name="椭圆 78"/>
            <p:cNvSpPr/>
            <p:nvPr/>
          </p:nvSpPr>
          <p:spPr>
            <a:xfrm>
              <a:off x="144874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80" name="组合 79"/>
          <p:cNvGrpSpPr/>
          <p:nvPr/>
        </p:nvGrpSpPr>
        <p:grpSpPr>
          <a:xfrm flipH="1" flipV="1">
            <a:off x="189036" y="3573016"/>
            <a:ext cx="1184037" cy="1242927"/>
            <a:chOff x="412019" y="1116710"/>
            <a:chExt cx="1184037" cy="1242927"/>
          </a:xfrm>
        </p:grpSpPr>
        <p:sp>
          <p:nvSpPr>
            <p:cNvPr id="81" name="上箭头 80"/>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TextBox 81"/>
            <p:cNvSpPr txBox="1"/>
            <p:nvPr/>
          </p:nvSpPr>
          <p:spPr>
            <a:xfrm rot="18900000" flipV="1">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3" name="椭圆 82"/>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84" name="组合 83"/>
          <p:cNvGrpSpPr/>
          <p:nvPr/>
        </p:nvGrpSpPr>
        <p:grpSpPr>
          <a:xfrm flipH="1">
            <a:off x="8698296" y="1412776"/>
            <a:ext cx="300811" cy="1490839"/>
            <a:chOff x="1376777" y="818638"/>
            <a:chExt cx="300811" cy="1490839"/>
          </a:xfrm>
        </p:grpSpPr>
        <p:sp>
          <p:nvSpPr>
            <p:cNvPr id="85" name="上箭头 84"/>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TextBox 85"/>
            <p:cNvSpPr txBox="1"/>
            <p:nvPr/>
          </p:nvSpPr>
          <p:spPr>
            <a:xfrm>
              <a:off x="1376777" y="818638"/>
              <a:ext cx="300811" cy="338554"/>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纵</a:t>
              </a:r>
              <a:r>
                <a:rPr lang="zh-CN" altLang="en-US" sz="1100" b="1" dirty="0" smtClean="0">
                  <a:solidFill>
                    <a:schemeClr val="bg1"/>
                  </a:solidFill>
                  <a:latin typeface="微软雅黑" panose="020B0503020204020204" pitchFamily="34" charset="-122"/>
                  <a:ea typeface="微软雅黑" panose="020B0503020204020204" pitchFamily="34" charset="-122"/>
                </a:rPr>
                <a:t>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7" name="椭圆 86"/>
            <p:cNvSpPr/>
            <p:nvPr/>
          </p:nvSpPr>
          <p:spPr>
            <a:xfrm>
              <a:off x="144874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88" name="组合 87"/>
          <p:cNvGrpSpPr/>
          <p:nvPr/>
        </p:nvGrpSpPr>
        <p:grpSpPr>
          <a:xfrm flipV="1">
            <a:off x="7734002" y="3573016"/>
            <a:ext cx="1195562" cy="1231402"/>
            <a:chOff x="400494" y="1128235"/>
            <a:chExt cx="1195562" cy="1231402"/>
          </a:xfrm>
        </p:grpSpPr>
        <p:sp>
          <p:nvSpPr>
            <p:cNvPr id="89" name="上箭头 88"/>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TextBox 89"/>
            <p:cNvSpPr txBox="1"/>
            <p:nvPr/>
          </p:nvSpPr>
          <p:spPr>
            <a:xfrm rot="2700000" flipH="1" flipV="1">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91" name="椭圆 90"/>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92" name="组合 91"/>
          <p:cNvGrpSpPr/>
          <p:nvPr/>
        </p:nvGrpSpPr>
        <p:grpSpPr>
          <a:xfrm flipH="1" flipV="1">
            <a:off x="8705141" y="3954385"/>
            <a:ext cx="300811" cy="1490839"/>
            <a:chOff x="1376777" y="818638"/>
            <a:chExt cx="300811" cy="1490839"/>
          </a:xfrm>
        </p:grpSpPr>
        <p:sp>
          <p:nvSpPr>
            <p:cNvPr id="93" name="上箭头 92"/>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TextBox 94"/>
            <p:cNvSpPr txBox="1"/>
            <p:nvPr/>
          </p:nvSpPr>
          <p:spPr>
            <a:xfrm flipV="1">
              <a:off x="1376777" y="818638"/>
              <a:ext cx="300811"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纵向排列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96" name="椭圆 95"/>
            <p:cNvSpPr/>
            <p:nvPr/>
          </p:nvSpPr>
          <p:spPr>
            <a:xfrm>
              <a:off x="1448750"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20" name="组合 119"/>
          <p:cNvGrpSpPr/>
          <p:nvPr/>
        </p:nvGrpSpPr>
        <p:grpSpPr>
          <a:xfrm flipH="1">
            <a:off x="4412999" y="4458598"/>
            <a:ext cx="300811" cy="1490839"/>
            <a:chOff x="1376777" y="818638"/>
            <a:chExt cx="300811" cy="1490839"/>
          </a:xfrm>
        </p:grpSpPr>
        <p:sp>
          <p:nvSpPr>
            <p:cNvPr id="121" name="上箭头 120"/>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TextBox 121"/>
            <p:cNvSpPr txBox="1"/>
            <p:nvPr/>
          </p:nvSpPr>
          <p:spPr>
            <a:xfrm>
              <a:off x="1376777" y="818638"/>
              <a:ext cx="300811" cy="338554"/>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纵</a:t>
              </a:r>
              <a:r>
                <a:rPr lang="zh-CN" altLang="en-US" sz="1100" b="1" dirty="0" smtClean="0">
                  <a:solidFill>
                    <a:schemeClr val="bg1"/>
                  </a:solidFill>
                  <a:latin typeface="微软雅黑" panose="020B0503020204020204" pitchFamily="34" charset="-122"/>
                  <a:ea typeface="微软雅黑" panose="020B0503020204020204" pitchFamily="34" charset="-122"/>
                </a:rPr>
                <a:t>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23" name="椭圆 122"/>
            <p:cNvSpPr/>
            <p:nvPr/>
          </p:nvSpPr>
          <p:spPr>
            <a:xfrm>
              <a:off x="1448750"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24" name="组合 123"/>
          <p:cNvGrpSpPr/>
          <p:nvPr/>
        </p:nvGrpSpPr>
        <p:grpSpPr>
          <a:xfrm flipH="1">
            <a:off x="5106600" y="5692259"/>
            <a:ext cx="1481624" cy="338554"/>
            <a:chOff x="-80494" y="2090399"/>
            <a:chExt cx="1481624" cy="338554"/>
          </a:xfrm>
        </p:grpSpPr>
        <p:sp>
          <p:nvSpPr>
            <p:cNvPr id="125" name="上箭头 124"/>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TextBox 125"/>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27" name="椭圆 126"/>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07" name="组合 106"/>
          <p:cNvGrpSpPr/>
          <p:nvPr/>
        </p:nvGrpSpPr>
        <p:grpSpPr>
          <a:xfrm flipH="1">
            <a:off x="4782564" y="4768195"/>
            <a:ext cx="1195562" cy="1231402"/>
            <a:chOff x="400494" y="1128235"/>
            <a:chExt cx="1195562" cy="1231402"/>
          </a:xfrm>
        </p:grpSpPr>
        <p:sp>
          <p:nvSpPr>
            <p:cNvPr id="109" name="上箭头 108"/>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TextBox 109"/>
            <p:cNvSpPr txBox="1"/>
            <p:nvPr/>
          </p:nvSpPr>
          <p:spPr>
            <a:xfrm rot="2700000">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11" name="椭圆 110"/>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2555776" y="5692259"/>
            <a:ext cx="1481624" cy="338554"/>
            <a:chOff x="-80494" y="2090399"/>
            <a:chExt cx="1481624" cy="338554"/>
          </a:xfrm>
        </p:grpSpPr>
        <p:sp>
          <p:nvSpPr>
            <p:cNvPr id="98" name="上箭头 97"/>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TextBox 98"/>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0" name="椭圆 99"/>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01" name="组合 100"/>
          <p:cNvGrpSpPr/>
          <p:nvPr/>
        </p:nvGrpSpPr>
        <p:grpSpPr>
          <a:xfrm>
            <a:off x="3167844" y="4768195"/>
            <a:ext cx="1195562" cy="1231402"/>
            <a:chOff x="400494" y="1128235"/>
            <a:chExt cx="1195562" cy="1231402"/>
          </a:xfrm>
        </p:grpSpPr>
        <p:sp>
          <p:nvSpPr>
            <p:cNvPr id="102" name="上箭头 101"/>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TextBox 102"/>
            <p:cNvSpPr txBox="1"/>
            <p:nvPr/>
          </p:nvSpPr>
          <p:spPr>
            <a:xfrm rot="2700000">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4" name="椭圆 103"/>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47" name="组合 46"/>
          <p:cNvGrpSpPr/>
          <p:nvPr/>
        </p:nvGrpSpPr>
        <p:grpSpPr>
          <a:xfrm flipH="1" flipV="1">
            <a:off x="4421299" y="870741"/>
            <a:ext cx="300811" cy="1490839"/>
            <a:chOff x="1376777" y="818638"/>
            <a:chExt cx="300811" cy="1490839"/>
          </a:xfrm>
        </p:grpSpPr>
        <p:sp>
          <p:nvSpPr>
            <p:cNvPr id="48" name="上箭头 47"/>
            <p:cNvSpPr/>
            <p:nvPr/>
          </p:nvSpPr>
          <p:spPr>
            <a:xfrm rot="10800000" flipV="1">
              <a:off x="1389181" y="1229200"/>
              <a:ext cx="278882" cy="1080277"/>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TextBox 48"/>
            <p:cNvSpPr txBox="1"/>
            <p:nvPr/>
          </p:nvSpPr>
          <p:spPr>
            <a:xfrm flipV="1">
              <a:off x="1376777" y="818638"/>
              <a:ext cx="300811" cy="338554"/>
            </a:xfrm>
            <a:prstGeom prst="rect">
              <a:avLst/>
            </a:prstGeom>
            <a:noFill/>
          </p:spPr>
          <p:txBody>
            <a:bodyPr wrap="square" lIns="0" tIns="0" rIns="0" bIns="0" rtlCol="0" anchor="ctr">
              <a:spAutoFit/>
            </a:bodyPr>
            <a:lstStyle/>
            <a:p>
              <a:pPr algn="ctr"/>
              <a:r>
                <a:rPr lang="zh-CN" altLang="en-US" sz="1100" b="1" dirty="0">
                  <a:solidFill>
                    <a:schemeClr val="bg1"/>
                  </a:solidFill>
                  <a:latin typeface="微软雅黑" panose="020B0503020204020204" pitchFamily="34" charset="-122"/>
                  <a:ea typeface="微软雅黑" panose="020B0503020204020204" pitchFamily="34" charset="-122"/>
                </a:rPr>
                <a:t>纵</a:t>
              </a:r>
              <a:r>
                <a:rPr lang="zh-CN" altLang="en-US" sz="1100" b="1" dirty="0" smtClean="0">
                  <a:solidFill>
                    <a:schemeClr val="bg1"/>
                  </a:solidFill>
                  <a:latin typeface="微软雅黑" panose="020B0503020204020204" pitchFamily="34" charset="-122"/>
                  <a:ea typeface="微软雅黑" panose="020B0503020204020204" pitchFamily="34" charset="-122"/>
                </a:rPr>
                <a:t>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0" name="椭圆 49"/>
            <p:cNvSpPr/>
            <p:nvPr/>
          </p:nvSpPr>
          <p:spPr>
            <a:xfrm>
              <a:off x="1448751"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51" name="组合 50"/>
          <p:cNvGrpSpPr/>
          <p:nvPr/>
        </p:nvGrpSpPr>
        <p:grpSpPr>
          <a:xfrm flipH="1">
            <a:off x="5106600" y="786190"/>
            <a:ext cx="1481624" cy="338554"/>
            <a:chOff x="-80494" y="2090399"/>
            <a:chExt cx="1481624" cy="338554"/>
          </a:xfrm>
        </p:grpSpPr>
        <p:sp>
          <p:nvSpPr>
            <p:cNvPr id="52" name="上箭头 51"/>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TextBox 52"/>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4" name="椭圆 53"/>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55" name="组合 54"/>
          <p:cNvGrpSpPr/>
          <p:nvPr/>
        </p:nvGrpSpPr>
        <p:grpSpPr>
          <a:xfrm flipH="1" flipV="1">
            <a:off x="4790864" y="823096"/>
            <a:ext cx="1184037" cy="1242927"/>
            <a:chOff x="412019" y="1116710"/>
            <a:chExt cx="1184037" cy="1242927"/>
          </a:xfrm>
        </p:grpSpPr>
        <p:sp>
          <p:nvSpPr>
            <p:cNvPr id="56" name="上箭头 55"/>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TextBox 56"/>
            <p:cNvSpPr txBox="1"/>
            <p:nvPr/>
          </p:nvSpPr>
          <p:spPr>
            <a:xfrm rot="18900000" flipV="1">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8" name="椭圆 57"/>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05" name="组合 104"/>
          <p:cNvGrpSpPr/>
          <p:nvPr/>
        </p:nvGrpSpPr>
        <p:grpSpPr>
          <a:xfrm flipV="1">
            <a:off x="3132710" y="823096"/>
            <a:ext cx="1195562" cy="1231402"/>
            <a:chOff x="400494" y="1128235"/>
            <a:chExt cx="1195562" cy="1231402"/>
          </a:xfrm>
        </p:grpSpPr>
        <p:sp>
          <p:nvSpPr>
            <p:cNvPr id="106" name="上箭头 105"/>
            <p:cNvSpPr/>
            <p:nvPr/>
          </p:nvSpPr>
          <p:spPr>
            <a:xfrm rot="8100000" flipV="1">
              <a:off x="976778" y="1281336"/>
              <a:ext cx="278882" cy="107830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TextBox 107"/>
            <p:cNvSpPr txBox="1"/>
            <p:nvPr/>
          </p:nvSpPr>
          <p:spPr>
            <a:xfrm rot="2700000" flipH="1" flipV="1">
              <a:off x="412019" y="1116710"/>
              <a:ext cx="315504" cy="338554"/>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平铺窗口</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12" name="椭圆 111"/>
            <p:cNvSpPr/>
            <p:nvPr/>
          </p:nvSpPr>
          <p:spPr>
            <a:xfrm>
              <a:off x="1436309" y="214057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15" name="组合 114"/>
          <p:cNvGrpSpPr/>
          <p:nvPr/>
        </p:nvGrpSpPr>
        <p:grpSpPr>
          <a:xfrm>
            <a:off x="2511473" y="786190"/>
            <a:ext cx="1481624" cy="338554"/>
            <a:chOff x="-80494" y="2090399"/>
            <a:chExt cx="1481624" cy="338554"/>
          </a:xfrm>
        </p:grpSpPr>
        <p:sp>
          <p:nvSpPr>
            <p:cNvPr id="116" name="上箭头 115"/>
            <p:cNvSpPr/>
            <p:nvPr/>
          </p:nvSpPr>
          <p:spPr>
            <a:xfrm rot="5400000" flipV="1">
              <a:off x="720153" y="1715303"/>
              <a:ext cx="278882" cy="1083072"/>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TextBox 116"/>
            <p:cNvSpPr txBox="1"/>
            <p:nvPr/>
          </p:nvSpPr>
          <p:spPr>
            <a:xfrm>
              <a:off x="-80494" y="2090399"/>
              <a:ext cx="317019" cy="338554"/>
            </a:xfrm>
            <a:prstGeom prst="rect">
              <a:avLst/>
            </a:prstGeom>
            <a:noFill/>
          </p:spPr>
          <p:txBody>
            <a:bodyPr wrap="squar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横向排列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18" name="椭圆 117"/>
            <p:cNvSpPr/>
            <p:nvPr/>
          </p:nvSpPr>
          <p:spPr>
            <a:xfrm>
              <a:off x="1236015" y="217696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4653571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p:txBody>
          <a:bodyPr/>
          <a:lstStyle/>
          <a:p>
            <a:r>
              <a:rPr lang="zh-CN" altLang="en-US" dirty="0" smtClean="0"/>
              <a:t>“四栏”说明：用于</a:t>
            </a:r>
            <a:r>
              <a:rPr lang="zh-CN" altLang="en-US" dirty="0"/>
              <a:t>固定</a:t>
            </a:r>
            <a:r>
              <a:rPr lang="zh-CN" altLang="en-US" dirty="0" smtClean="0"/>
              <a:t>区域内 开始</a:t>
            </a:r>
            <a:r>
              <a:rPr lang="en-US" altLang="zh-CN" dirty="0" smtClean="0"/>
              <a:t>(S) </a:t>
            </a:r>
            <a:r>
              <a:rPr lang="zh-CN" altLang="en-US" dirty="0" smtClean="0"/>
              <a:t>或 完成</a:t>
            </a:r>
            <a:r>
              <a:rPr lang="en-US" altLang="zh-CN" dirty="0" smtClean="0"/>
              <a:t>(E) </a:t>
            </a:r>
            <a:r>
              <a:rPr lang="zh-CN" altLang="en-US" dirty="0" smtClean="0"/>
              <a:t>的手势</a:t>
            </a:r>
            <a:endParaRPr lang="zh-CN" altLang="en-US" dirty="0"/>
          </a:p>
        </p:txBody>
      </p:sp>
      <p:sp>
        <p:nvSpPr>
          <p:cNvPr id="3" name="矩形 2"/>
          <p:cNvSpPr/>
          <p:nvPr/>
        </p:nvSpPr>
        <p:spPr>
          <a:xfrm>
            <a:off x="0" y="727557"/>
            <a:ext cx="755576" cy="5360377"/>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p:nvSpPr>
        <p:spPr>
          <a:xfrm>
            <a:off x="761503" y="2992247"/>
            <a:ext cx="1218209" cy="830997"/>
          </a:xfrm>
          <a:prstGeom prst="rect">
            <a:avLst/>
          </a:prstGeom>
          <a:noFill/>
        </p:spPr>
        <p:txBody>
          <a:bodyPr wrap="squar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程序</a:t>
            </a:r>
            <a:r>
              <a:rPr lang="zh-CN" altLang="en-US" sz="1600" dirty="0" smtClean="0">
                <a:solidFill>
                  <a:schemeClr val="bg1"/>
                </a:solidFill>
                <a:latin typeface="微软雅黑" panose="020B0503020204020204" pitchFamily="34" charset="-122"/>
                <a:ea typeface="微软雅黑" panose="020B0503020204020204" pitchFamily="34" charset="-122"/>
              </a:rPr>
              <a:t>窗口左栏：</a:t>
            </a:r>
            <a:r>
              <a:rPr lang="en-US" altLang="zh-CN" sz="1600" b="1" dirty="0" smtClean="0">
                <a:solidFill>
                  <a:schemeClr val="bg1"/>
                </a:solidFill>
                <a:latin typeface="微软雅黑" panose="020B0503020204020204" pitchFamily="34" charset="-122"/>
                <a:ea typeface="微软雅黑" panose="020B0503020204020204" pitchFamily="34" charset="-122"/>
              </a:rPr>
              <a:t>100px</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00" name="TextBox 99"/>
          <p:cNvSpPr txBox="1"/>
          <p:nvPr/>
        </p:nvSpPr>
        <p:spPr>
          <a:xfrm>
            <a:off x="3259427" y="5322694"/>
            <a:ext cx="2625142" cy="338554"/>
          </a:xfrm>
          <a:prstGeom prst="rect">
            <a:avLst/>
          </a:prstGeom>
          <a:noFill/>
        </p:spPr>
        <p:txBody>
          <a:bodyPr wrap="non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程序</a:t>
            </a:r>
            <a:r>
              <a:rPr lang="zh-CN" altLang="en-US" sz="1600" dirty="0" smtClean="0">
                <a:solidFill>
                  <a:schemeClr val="bg1"/>
                </a:solidFill>
                <a:latin typeface="微软雅黑" panose="020B0503020204020204" pitchFamily="34" charset="-122"/>
                <a:ea typeface="微软雅黑" panose="020B0503020204020204" pitchFamily="34" charset="-122"/>
              </a:rPr>
              <a:t>窗口底栏：</a:t>
            </a:r>
            <a:r>
              <a:rPr lang="en-US" altLang="zh-CN" sz="1600" b="1" dirty="0">
                <a:solidFill>
                  <a:schemeClr val="bg1"/>
                </a:solidFill>
                <a:latin typeface="微软雅黑" panose="020B0503020204020204" pitchFamily="34" charset="-122"/>
                <a:ea typeface="微软雅黑" panose="020B0503020204020204" pitchFamily="34" charset="-122"/>
              </a:rPr>
              <a:t>5</a:t>
            </a:r>
            <a:r>
              <a:rPr lang="en-US" altLang="zh-CN" sz="1600" b="1" dirty="0" smtClean="0">
                <a:solidFill>
                  <a:schemeClr val="bg1"/>
                </a:solidFill>
                <a:latin typeface="微软雅黑" panose="020B0503020204020204" pitchFamily="34" charset="-122"/>
                <a:ea typeface="微软雅黑" panose="020B0503020204020204" pitchFamily="34" charset="-122"/>
              </a:rPr>
              <a:t>0px</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01" name="TextBox 100"/>
          <p:cNvSpPr txBox="1"/>
          <p:nvPr/>
        </p:nvSpPr>
        <p:spPr>
          <a:xfrm>
            <a:off x="3259429" y="1146230"/>
            <a:ext cx="2625142" cy="338554"/>
          </a:xfrm>
          <a:prstGeom prst="rect">
            <a:avLst/>
          </a:prstGeom>
          <a:noFill/>
        </p:spPr>
        <p:txBody>
          <a:bodyPr wrap="non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程序窗口顶栏：</a:t>
            </a:r>
            <a:r>
              <a:rPr lang="en-US" altLang="zh-CN" sz="1600" b="1" dirty="0">
                <a:solidFill>
                  <a:schemeClr val="bg1"/>
                </a:solidFill>
                <a:latin typeface="微软雅黑" panose="020B0503020204020204" pitchFamily="34" charset="-122"/>
                <a:ea typeface="微软雅黑" panose="020B0503020204020204" pitchFamily="34" charset="-122"/>
              </a:rPr>
              <a:t>5</a:t>
            </a:r>
            <a:r>
              <a:rPr lang="en-US" altLang="zh-CN" sz="1600" b="1" dirty="0" smtClean="0">
                <a:solidFill>
                  <a:schemeClr val="bg1"/>
                </a:solidFill>
                <a:latin typeface="微软雅黑" panose="020B0503020204020204" pitchFamily="34" charset="-122"/>
                <a:ea typeface="微软雅黑" panose="020B0503020204020204" pitchFamily="34" charset="-122"/>
              </a:rPr>
              <a:t>0px</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02" name="TextBox 101"/>
          <p:cNvSpPr txBox="1"/>
          <p:nvPr/>
        </p:nvSpPr>
        <p:spPr>
          <a:xfrm>
            <a:off x="7164288" y="2992247"/>
            <a:ext cx="1224136" cy="830997"/>
          </a:xfrm>
          <a:prstGeom prst="rect">
            <a:avLst/>
          </a:prstGeom>
          <a:noFill/>
        </p:spPr>
        <p:txBody>
          <a:bodyPr wrap="squar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程序</a:t>
            </a:r>
            <a:r>
              <a:rPr lang="zh-CN" altLang="en-US" sz="1600" dirty="0" smtClean="0">
                <a:solidFill>
                  <a:schemeClr val="bg1"/>
                </a:solidFill>
                <a:latin typeface="微软雅黑" panose="020B0503020204020204" pitchFamily="34" charset="-122"/>
                <a:ea typeface="微软雅黑" panose="020B0503020204020204" pitchFamily="34" charset="-122"/>
              </a:rPr>
              <a:t>窗口右栏：</a:t>
            </a:r>
            <a:r>
              <a:rPr lang="en-US" altLang="zh-CN" sz="1600" b="1" dirty="0" smtClean="0">
                <a:solidFill>
                  <a:schemeClr val="bg1"/>
                </a:solidFill>
                <a:latin typeface="微软雅黑" panose="020B0503020204020204" pitchFamily="34" charset="-122"/>
                <a:ea typeface="微软雅黑" panose="020B0503020204020204" pitchFamily="34" charset="-122"/>
              </a:rPr>
              <a:t>100px</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0" y="5733256"/>
            <a:ext cx="9144000" cy="360040"/>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0" y="727557"/>
            <a:ext cx="9144000" cy="360040"/>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8388424" y="727557"/>
            <a:ext cx="755576" cy="5360377"/>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279149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标题 1"/>
          <p:cNvSpPr>
            <a:spLocks noGrp="1"/>
          </p:cNvSpPr>
          <p:nvPr>
            <p:ph type="title"/>
          </p:nvPr>
        </p:nvSpPr>
        <p:spPr/>
        <p:txBody>
          <a:bodyPr/>
          <a:lstStyle/>
          <a:p>
            <a:r>
              <a:rPr lang="zh-CN" altLang="en-US" dirty="0" smtClean="0"/>
              <a:t>“四区”说明 </a:t>
            </a:r>
            <a:r>
              <a:rPr lang="zh-CN" altLang="en-US" dirty="0"/>
              <a:t>：用于固定区域内 开始</a:t>
            </a:r>
            <a:r>
              <a:rPr lang="en-US" altLang="zh-CN" dirty="0"/>
              <a:t>(S) </a:t>
            </a:r>
            <a:r>
              <a:rPr lang="zh-CN" altLang="en-US" dirty="0"/>
              <a:t>或 完成</a:t>
            </a:r>
            <a:r>
              <a:rPr lang="en-US" altLang="zh-CN" dirty="0"/>
              <a:t>(E) </a:t>
            </a:r>
            <a:r>
              <a:rPr lang="zh-CN" altLang="en-US" dirty="0"/>
              <a:t>的手势</a:t>
            </a:r>
          </a:p>
        </p:txBody>
      </p:sp>
      <p:sp>
        <p:nvSpPr>
          <p:cNvPr id="3" name="矩形 2"/>
          <p:cNvSpPr/>
          <p:nvPr/>
        </p:nvSpPr>
        <p:spPr>
          <a:xfrm>
            <a:off x="0" y="727557"/>
            <a:ext cx="2267744" cy="5360377"/>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TextBox 100"/>
          <p:cNvSpPr txBox="1"/>
          <p:nvPr/>
        </p:nvSpPr>
        <p:spPr>
          <a:xfrm>
            <a:off x="1475656" y="1844824"/>
            <a:ext cx="1513555" cy="584775"/>
          </a:xfrm>
          <a:prstGeom prst="rect">
            <a:avLst/>
          </a:prstGeom>
          <a:noFill/>
        </p:spPr>
        <p:txBody>
          <a:bodyPr wrap="non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a:t>
            </a:r>
            <a:endParaRPr lang="en-US" altLang="zh-CN" sz="1600" dirty="0" smtClean="0">
              <a:solidFill>
                <a:schemeClr val="bg1"/>
              </a:solidFill>
              <a:latin typeface="微软雅黑" panose="020B0503020204020204" pitchFamily="34" charset="-122"/>
              <a:ea typeface="微软雅黑" panose="020B0503020204020204" pitchFamily="34" charset="-122"/>
            </a:endParaRPr>
          </a:p>
          <a:p>
            <a:pPr algn="ctr"/>
            <a:r>
              <a:rPr lang="zh-CN" altLang="en-US" sz="1600" b="1" dirty="0" smtClean="0">
                <a:solidFill>
                  <a:schemeClr val="bg1"/>
                </a:solidFill>
                <a:latin typeface="微软雅黑" panose="020B0503020204020204" pitchFamily="34" charset="-122"/>
                <a:ea typeface="微软雅黑" panose="020B0503020204020204" pitchFamily="34" charset="-122"/>
              </a:rPr>
              <a:t>左区</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4" name="TextBox 3"/>
          <p:cNvSpPr txBox="1"/>
          <p:nvPr/>
        </p:nvSpPr>
        <p:spPr>
          <a:xfrm>
            <a:off x="323528" y="3911570"/>
            <a:ext cx="1650257" cy="584775"/>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a:t>
            </a:r>
            <a:r>
              <a:rPr lang="zh-CN" altLang="en-US" sz="1600" b="1" dirty="0" smtClean="0">
                <a:solidFill>
                  <a:schemeClr val="bg1"/>
                </a:solidFill>
                <a:latin typeface="微软雅黑" panose="020B0503020204020204" pitchFamily="34" charset="-122"/>
                <a:ea typeface="微软雅黑" panose="020B0503020204020204" pitchFamily="34" charset="-122"/>
              </a:rPr>
              <a:t>左边 </a:t>
            </a:r>
            <a:r>
              <a:rPr lang="en-US" altLang="zh-CN" sz="1600" b="1" dirty="0" smtClean="0">
                <a:solidFill>
                  <a:schemeClr val="bg1"/>
                </a:solidFill>
                <a:latin typeface="微软雅黑" panose="020B0503020204020204" pitchFamily="34" charset="-122"/>
                <a:ea typeface="微软雅黑" panose="020B0503020204020204" pitchFamily="34" charset="-122"/>
              </a:rPr>
              <a:t>¼ </a:t>
            </a:r>
            <a:r>
              <a:rPr lang="zh-CN" altLang="en-US" sz="1600" b="1" dirty="0" smtClean="0">
                <a:solidFill>
                  <a:schemeClr val="bg1"/>
                </a:solidFill>
                <a:latin typeface="微软雅黑" panose="020B0503020204020204" pitchFamily="34" charset="-122"/>
                <a:ea typeface="微软雅黑" panose="020B0503020204020204" pitchFamily="34" charset="-122"/>
              </a:rPr>
              <a:t>区</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6876256" y="727557"/>
            <a:ext cx="2267744" cy="5360377"/>
          </a:xfrm>
          <a:prstGeom prst="rect">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6"/>
          <p:cNvSpPr txBox="1"/>
          <p:nvPr/>
        </p:nvSpPr>
        <p:spPr>
          <a:xfrm>
            <a:off x="7199784" y="3933056"/>
            <a:ext cx="1650257" cy="584775"/>
          </a:xfrm>
          <a:prstGeom prst="rect">
            <a:avLst/>
          </a:prstGeom>
          <a:noFill/>
        </p:spPr>
        <p:txBody>
          <a:bodyPr wrap="squar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a:t>
            </a:r>
            <a:r>
              <a:rPr lang="zh-CN" altLang="en-US" sz="1600" b="1" dirty="0" smtClean="0">
                <a:solidFill>
                  <a:schemeClr val="bg1"/>
                </a:solidFill>
                <a:latin typeface="微软雅黑" panose="020B0503020204020204" pitchFamily="34" charset="-122"/>
                <a:ea typeface="微软雅黑" panose="020B0503020204020204" pitchFamily="34" charset="-122"/>
              </a:rPr>
              <a:t>右边 </a:t>
            </a:r>
            <a:r>
              <a:rPr lang="en-US" altLang="zh-CN" sz="1600" b="1" dirty="0" smtClean="0">
                <a:solidFill>
                  <a:schemeClr val="bg1"/>
                </a:solidFill>
                <a:latin typeface="微软雅黑" panose="020B0503020204020204" pitchFamily="34" charset="-122"/>
                <a:ea typeface="微软雅黑" panose="020B0503020204020204" pitchFamily="34" charset="-122"/>
              </a:rPr>
              <a:t>¼ </a:t>
            </a:r>
            <a:r>
              <a:rPr lang="zh-CN" altLang="en-US" sz="1600" b="1" dirty="0">
                <a:solidFill>
                  <a:schemeClr val="bg1"/>
                </a:solidFill>
                <a:latin typeface="微软雅黑" panose="020B0503020204020204" pitchFamily="34" charset="-122"/>
                <a:ea typeface="微软雅黑" panose="020B0503020204020204" pitchFamily="34" charset="-122"/>
              </a:rPr>
              <a:t>区</a:t>
            </a:r>
          </a:p>
        </p:txBody>
      </p:sp>
      <p:cxnSp>
        <p:nvCxnSpPr>
          <p:cNvPr id="6" name="直接连接符 5"/>
          <p:cNvCxnSpPr/>
          <p:nvPr/>
        </p:nvCxnSpPr>
        <p:spPr>
          <a:xfrm flipH="1">
            <a:off x="4571999" y="704268"/>
            <a:ext cx="1" cy="5383666"/>
          </a:xfrm>
          <a:prstGeom prst="line">
            <a:avLst/>
          </a:prstGeom>
          <a:ln w="19050">
            <a:solidFill>
              <a:srgbClr val="FFFF00"/>
            </a:solidFill>
            <a:prstDash val="dash"/>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119478" y="1844824"/>
            <a:ext cx="1513555" cy="584775"/>
          </a:xfrm>
          <a:prstGeom prst="rect">
            <a:avLst/>
          </a:prstGeom>
          <a:noFill/>
        </p:spPr>
        <p:txBody>
          <a:bodyPr wrap="none" rtlCol="0">
            <a:spAutoFit/>
          </a:bodyPr>
          <a:lstStyle/>
          <a:p>
            <a:pPr algn="ctr"/>
            <a:r>
              <a:rPr lang="zh-CN" altLang="en-US" sz="1600" dirty="0" smtClean="0">
                <a:solidFill>
                  <a:schemeClr val="bg1"/>
                </a:solidFill>
                <a:latin typeface="微软雅黑" panose="020B0503020204020204" pitchFamily="34" charset="-122"/>
                <a:ea typeface="微软雅黑" panose="020B0503020204020204" pitchFamily="34" charset="-122"/>
              </a:rPr>
              <a:t>屏幕</a:t>
            </a:r>
            <a:r>
              <a:rPr lang="en-US" altLang="zh-CN" sz="1600" dirty="0" smtClean="0">
                <a:solidFill>
                  <a:schemeClr val="bg1"/>
                </a:solidFill>
                <a:latin typeface="微软雅黑" panose="020B0503020204020204" pitchFamily="34" charset="-122"/>
                <a:ea typeface="微软雅黑" panose="020B0503020204020204" pitchFamily="34" charset="-122"/>
              </a:rPr>
              <a:t>/</a:t>
            </a:r>
            <a:r>
              <a:rPr lang="zh-CN" altLang="en-US" sz="1600" dirty="0" smtClean="0">
                <a:solidFill>
                  <a:schemeClr val="bg1"/>
                </a:solidFill>
                <a:latin typeface="微软雅黑" panose="020B0503020204020204" pitchFamily="34" charset="-122"/>
                <a:ea typeface="微软雅黑" panose="020B0503020204020204" pitchFamily="34" charset="-122"/>
              </a:rPr>
              <a:t>程序窗口</a:t>
            </a:r>
            <a:endParaRPr lang="en-US" altLang="zh-CN" sz="1600" dirty="0" smtClean="0">
              <a:solidFill>
                <a:schemeClr val="bg1"/>
              </a:solidFill>
              <a:latin typeface="微软雅黑" panose="020B0503020204020204" pitchFamily="34" charset="-122"/>
              <a:ea typeface="微软雅黑" panose="020B0503020204020204" pitchFamily="34" charset="-122"/>
            </a:endParaRPr>
          </a:p>
          <a:p>
            <a:pPr algn="ctr"/>
            <a:r>
              <a:rPr lang="zh-CN" altLang="en-US" sz="1600" b="1" dirty="0" smtClean="0">
                <a:solidFill>
                  <a:schemeClr val="bg1"/>
                </a:solidFill>
                <a:latin typeface="微软雅黑" panose="020B0503020204020204" pitchFamily="34" charset="-122"/>
                <a:ea typeface="微软雅黑" panose="020B0503020204020204" pitchFamily="34" charset="-122"/>
              </a:rPr>
              <a:t>右区</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p:cNvCxnSpPr/>
          <p:nvPr/>
        </p:nvCxnSpPr>
        <p:spPr>
          <a:xfrm>
            <a:off x="19048" y="2501607"/>
            <a:ext cx="4552950" cy="0"/>
          </a:xfrm>
          <a:prstGeom prst="straightConnector1">
            <a:avLst/>
          </a:prstGeom>
          <a:ln w="28575">
            <a:solidFill>
              <a:srgbClr val="FFFF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p:nvPr/>
        </p:nvCxnSpPr>
        <p:spPr>
          <a:xfrm>
            <a:off x="4591050" y="2501607"/>
            <a:ext cx="4533900" cy="0"/>
          </a:xfrm>
          <a:prstGeom prst="straightConnector1">
            <a:avLst/>
          </a:prstGeom>
          <a:ln w="28575">
            <a:solidFill>
              <a:srgbClr val="FFFF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a:off x="19048" y="4589839"/>
            <a:ext cx="2248696" cy="0"/>
          </a:xfrm>
          <a:prstGeom prst="straightConnector1">
            <a:avLst/>
          </a:prstGeom>
          <a:ln w="28575">
            <a:solidFill>
              <a:srgbClr val="FFFF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p:nvPr/>
        </p:nvCxnSpPr>
        <p:spPr>
          <a:xfrm>
            <a:off x="6858000" y="4575556"/>
            <a:ext cx="2266950" cy="0"/>
          </a:xfrm>
          <a:prstGeom prst="straightConnector1">
            <a:avLst/>
          </a:prstGeom>
          <a:ln w="28575">
            <a:solidFill>
              <a:srgbClr val="FFFF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1888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smtClean="0"/>
              <a:t>全局通用的鼠标手势（窗口类）</a:t>
            </a:r>
            <a:endParaRPr lang="zh-CN" altLang="en-US" dirty="0"/>
          </a:p>
        </p:txBody>
      </p:sp>
      <p:grpSp>
        <p:nvGrpSpPr>
          <p:cNvPr id="2058" name="组合 2057"/>
          <p:cNvGrpSpPr/>
          <p:nvPr/>
        </p:nvGrpSpPr>
        <p:grpSpPr>
          <a:xfrm>
            <a:off x="2502112" y="1484784"/>
            <a:ext cx="631733" cy="1296701"/>
            <a:chOff x="2459399" y="1613626"/>
            <a:chExt cx="631733" cy="1296701"/>
          </a:xfrm>
        </p:grpSpPr>
        <p:sp>
          <p:nvSpPr>
            <p:cNvPr id="34" name="上箭头 33"/>
            <p:cNvSpPr/>
            <p:nvPr/>
          </p:nvSpPr>
          <p:spPr>
            <a:xfrm rot="8100000" flipV="1">
              <a:off x="2459399" y="1613626"/>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 name="TextBox 34"/>
            <p:cNvSpPr txBox="1"/>
            <p:nvPr/>
          </p:nvSpPr>
          <p:spPr>
            <a:xfrm rot="2700000">
              <a:off x="2408573" y="2227768"/>
              <a:ext cx="1195841"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关闭当前窗口</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7" name="组合 2056"/>
          <p:cNvGrpSpPr/>
          <p:nvPr/>
        </p:nvGrpSpPr>
        <p:grpSpPr>
          <a:xfrm>
            <a:off x="2007250" y="4599472"/>
            <a:ext cx="1268606" cy="459744"/>
            <a:chOff x="1964537" y="4470631"/>
            <a:chExt cx="1268606" cy="459744"/>
          </a:xfrm>
        </p:grpSpPr>
        <p:sp>
          <p:nvSpPr>
            <p:cNvPr id="36" name="上箭头 35"/>
            <p:cNvSpPr/>
            <p:nvPr/>
          </p:nvSpPr>
          <p:spPr>
            <a:xfrm rot="2700000" flipV="1">
              <a:off x="2459399" y="3975769"/>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 name="TextBox 36"/>
            <p:cNvSpPr txBox="1"/>
            <p:nvPr/>
          </p:nvSpPr>
          <p:spPr>
            <a:xfrm rot="18900000">
              <a:off x="2441838" y="4761098"/>
              <a:ext cx="423193"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最小化</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66" name="组合 2065"/>
          <p:cNvGrpSpPr/>
          <p:nvPr/>
        </p:nvGrpSpPr>
        <p:grpSpPr>
          <a:xfrm>
            <a:off x="5823674" y="1906478"/>
            <a:ext cx="1268606" cy="352049"/>
            <a:chOff x="5807280" y="2035320"/>
            <a:chExt cx="1268606" cy="352049"/>
          </a:xfrm>
        </p:grpSpPr>
        <p:sp>
          <p:nvSpPr>
            <p:cNvPr id="40" name="上箭头 39"/>
            <p:cNvSpPr/>
            <p:nvPr/>
          </p:nvSpPr>
          <p:spPr>
            <a:xfrm rot="13500000" flipV="1">
              <a:off x="6302142" y="1613625"/>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1" name="TextBox 40"/>
            <p:cNvSpPr txBox="1"/>
            <p:nvPr/>
          </p:nvSpPr>
          <p:spPr>
            <a:xfrm rot="18900000">
              <a:off x="5868879" y="2035320"/>
              <a:ext cx="772648"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最大化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a:solidFill>
                    <a:schemeClr val="bg1"/>
                  </a:solidFill>
                  <a:latin typeface="微软雅黑" panose="020B0503020204020204" pitchFamily="34" charset="-122"/>
                  <a:ea typeface="微软雅黑" panose="020B0503020204020204" pitchFamily="34" charset="-122"/>
                </a:rPr>
                <a:t>恢复</a:t>
              </a:r>
            </a:p>
          </p:txBody>
        </p:sp>
      </p:grpSp>
      <p:grpSp>
        <p:nvGrpSpPr>
          <p:cNvPr id="85" name="组合 84"/>
          <p:cNvGrpSpPr/>
          <p:nvPr/>
        </p:nvGrpSpPr>
        <p:grpSpPr>
          <a:xfrm>
            <a:off x="555610" y="1807408"/>
            <a:ext cx="560006" cy="757496"/>
            <a:chOff x="7397983" y="2016743"/>
            <a:chExt cx="560006" cy="757496"/>
          </a:xfrm>
        </p:grpSpPr>
        <p:sp>
          <p:nvSpPr>
            <p:cNvPr id="86" name="上箭头 85"/>
            <p:cNvSpPr/>
            <p:nvPr/>
          </p:nvSpPr>
          <p:spPr>
            <a:xfrm rot="18900000" flipH="1">
              <a:off x="7551890" y="212149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87" name="TextBox 86"/>
            <p:cNvSpPr txBox="1"/>
            <p:nvPr/>
          </p:nvSpPr>
          <p:spPr>
            <a:xfrm rot="2700000">
              <a:off x="7591222" y="2214233"/>
              <a:ext cx="564257"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（同上）</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8" name="椭圆 87"/>
            <p:cNvSpPr/>
            <p:nvPr/>
          </p:nvSpPr>
          <p:spPr>
            <a:xfrm>
              <a:off x="7767402" y="2520117"/>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sp>
          <p:nvSpPr>
            <p:cNvPr id="89" name="上箭头 88"/>
            <p:cNvSpPr/>
            <p:nvPr/>
          </p:nvSpPr>
          <p:spPr>
            <a:xfrm rot="10800000">
              <a:off x="7397983" y="2204507"/>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5" name="组合 4"/>
          <p:cNvGrpSpPr/>
          <p:nvPr/>
        </p:nvGrpSpPr>
        <p:grpSpPr>
          <a:xfrm>
            <a:off x="235789" y="513155"/>
            <a:ext cx="1041138" cy="2029543"/>
            <a:chOff x="235789" y="513155"/>
            <a:chExt cx="1041138" cy="2029543"/>
          </a:xfrm>
        </p:grpSpPr>
        <p:sp>
          <p:nvSpPr>
            <p:cNvPr id="32" name="上箭头 31"/>
            <p:cNvSpPr/>
            <p:nvPr/>
          </p:nvSpPr>
          <p:spPr>
            <a:xfrm rot="8100000" flipV="1">
              <a:off x="658587" y="513155"/>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txBox="1"/>
            <p:nvPr/>
          </p:nvSpPr>
          <p:spPr>
            <a:xfrm rot="2700000">
              <a:off x="241708" y="1507478"/>
              <a:ext cx="1901162"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退出</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关机（包括多窗口程序）</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99" name="椭圆 98"/>
            <p:cNvSpPr/>
            <p:nvPr/>
          </p:nvSpPr>
          <p:spPr>
            <a:xfrm>
              <a:off x="235789" y="952297"/>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191113" y="5155827"/>
            <a:ext cx="1978281" cy="698295"/>
            <a:chOff x="-191113" y="5155827"/>
            <a:chExt cx="1978281" cy="698295"/>
          </a:xfrm>
        </p:grpSpPr>
        <p:sp>
          <p:nvSpPr>
            <p:cNvPr id="38" name="上箭头 37"/>
            <p:cNvSpPr/>
            <p:nvPr/>
          </p:nvSpPr>
          <p:spPr>
            <a:xfrm rot="2700000" flipV="1">
              <a:off x="658587" y="4306127"/>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rot="18900000">
              <a:off x="516767" y="5475913"/>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显示桌面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1" name="椭圆 100"/>
            <p:cNvSpPr/>
            <p:nvPr/>
          </p:nvSpPr>
          <p:spPr>
            <a:xfrm>
              <a:off x="241464" y="5694375"/>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4350736" y="764704"/>
            <a:ext cx="442528" cy="936104"/>
            <a:chOff x="4350736" y="764704"/>
            <a:chExt cx="442528" cy="936104"/>
          </a:xfrm>
        </p:grpSpPr>
        <p:sp>
          <p:nvSpPr>
            <p:cNvPr id="49" name="TextBox 48"/>
            <p:cNvSpPr txBox="1"/>
            <p:nvPr/>
          </p:nvSpPr>
          <p:spPr>
            <a:xfrm>
              <a:off x="4350736" y="1531531"/>
              <a:ext cx="442528"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刷新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0" name="上箭头 49"/>
            <p:cNvSpPr/>
            <p:nvPr/>
          </p:nvSpPr>
          <p:spPr>
            <a:xfrm flipV="1">
              <a:off x="4432559" y="841929"/>
              <a:ext cx="278882" cy="643689"/>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4492127" y="76470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8599359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smtClean="0"/>
              <a:t>全局通用的鼠标手势（操作类）</a:t>
            </a:r>
            <a:endParaRPr lang="zh-CN" altLang="en-US" dirty="0"/>
          </a:p>
        </p:txBody>
      </p:sp>
      <p:grpSp>
        <p:nvGrpSpPr>
          <p:cNvPr id="2059" name="组合 2058"/>
          <p:cNvGrpSpPr/>
          <p:nvPr/>
        </p:nvGrpSpPr>
        <p:grpSpPr>
          <a:xfrm>
            <a:off x="4211960" y="2101434"/>
            <a:ext cx="678997" cy="535478"/>
            <a:chOff x="4211960" y="2060848"/>
            <a:chExt cx="678997" cy="535478"/>
          </a:xfrm>
        </p:grpSpPr>
        <p:sp>
          <p:nvSpPr>
            <p:cNvPr id="53" name="上箭头 52"/>
            <p:cNvSpPr/>
            <p:nvPr/>
          </p:nvSpPr>
          <p:spPr>
            <a:xfrm rot="16200000" flipH="1">
              <a:off x="4473239" y="2040256"/>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4" name="上箭头 53"/>
            <p:cNvSpPr/>
            <p:nvPr/>
          </p:nvSpPr>
          <p:spPr>
            <a:xfrm rot="5400000">
              <a:off x="4473239" y="1877909"/>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5" name="TextBox 54"/>
            <p:cNvSpPr txBox="1"/>
            <p:nvPr/>
          </p:nvSpPr>
          <p:spPr>
            <a:xfrm>
              <a:off x="4259373" y="2427049"/>
              <a:ext cx="631584"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查找</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搜索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6" name="椭圆 65"/>
            <p:cNvSpPr/>
            <p:nvPr/>
          </p:nvSpPr>
          <p:spPr>
            <a:xfrm>
              <a:off x="4211960" y="208421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251520" y="3140968"/>
            <a:ext cx="940766" cy="1206740"/>
            <a:chOff x="1110954" y="3140968"/>
            <a:chExt cx="940766" cy="1206740"/>
          </a:xfrm>
        </p:grpSpPr>
        <p:sp>
          <p:nvSpPr>
            <p:cNvPr id="63" name="上箭头 62"/>
            <p:cNvSpPr/>
            <p:nvPr/>
          </p:nvSpPr>
          <p:spPr>
            <a:xfrm>
              <a:off x="1207078" y="3197241"/>
              <a:ext cx="203853" cy="1104871"/>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 name="环形箭头 15"/>
            <p:cNvSpPr/>
            <p:nvPr/>
          </p:nvSpPr>
          <p:spPr>
            <a:xfrm rot="5400000">
              <a:off x="1110954" y="3140968"/>
              <a:ext cx="652734" cy="652734"/>
            </a:xfrm>
            <a:prstGeom prst="circularArrow">
              <a:avLst>
                <a:gd name="adj1" fmla="val 16393"/>
                <a:gd name="adj2" fmla="val 1468364"/>
                <a:gd name="adj3" fmla="val 20983018"/>
                <a:gd name="adj4" fmla="val 10166053"/>
                <a:gd name="adj5" fmla="val 19766"/>
              </a:avLst>
            </a:prstGeom>
            <a:gradFill flip="none" rotWithShape="1">
              <a:gsLst>
                <a:gs pos="30000">
                  <a:srgbClr val="00B0F0"/>
                </a:gs>
                <a:gs pos="100000">
                  <a:srgbClr val="00B0F0">
                    <a:alpha val="0"/>
                  </a:srgbClr>
                </a:gs>
              </a:gsLst>
              <a:lin ang="10800000" scaled="1"/>
              <a:tileRect/>
            </a:gradFill>
            <a:ln w="12700">
              <a:gradFill>
                <a:gsLst>
                  <a:gs pos="30000">
                    <a:schemeClr val="bg1"/>
                  </a:gs>
                  <a:gs pos="100000">
                    <a:schemeClr val="bg1">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5" name="TextBox 64"/>
            <p:cNvSpPr txBox="1"/>
            <p:nvPr/>
          </p:nvSpPr>
          <p:spPr>
            <a:xfrm>
              <a:off x="1769591"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打印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0" name="椭圆 69"/>
            <p:cNvSpPr/>
            <p:nvPr/>
          </p:nvSpPr>
          <p:spPr>
            <a:xfrm>
              <a:off x="1229130" y="418796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1547664" y="3206767"/>
            <a:ext cx="768759" cy="653864"/>
            <a:chOff x="202841" y="3206767"/>
            <a:chExt cx="768759" cy="653864"/>
          </a:xfrm>
        </p:grpSpPr>
        <p:sp>
          <p:nvSpPr>
            <p:cNvPr id="72" name="上箭头 71"/>
            <p:cNvSpPr/>
            <p:nvPr/>
          </p:nvSpPr>
          <p:spPr>
            <a:xfrm flipV="1">
              <a:off x="202841" y="3206767"/>
              <a:ext cx="405238" cy="653864"/>
            </a:xfrm>
            <a:custGeom>
              <a:avLst/>
              <a:gdLst>
                <a:gd name="connsiteX0" fmla="*/ 0 w 203853"/>
                <a:gd name="connsiteY0" fmla="*/ 101927 h 1104871"/>
                <a:gd name="connsiteX1" fmla="*/ 101927 w 203853"/>
                <a:gd name="connsiteY1" fmla="*/ 0 h 1104871"/>
                <a:gd name="connsiteX2" fmla="*/ 203853 w 203853"/>
                <a:gd name="connsiteY2" fmla="*/ 101927 h 1104871"/>
                <a:gd name="connsiteX3" fmla="*/ 152890 w 203853"/>
                <a:gd name="connsiteY3" fmla="*/ 101927 h 1104871"/>
                <a:gd name="connsiteX4" fmla="*/ 152890 w 203853"/>
                <a:gd name="connsiteY4" fmla="*/ 1104871 h 1104871"/>
                <a:gd name="connsiteX5" fmla="*/ 50963 w 203853"/>
                <a:gd name="connsiteY5" fmla="*/ 1104871 h 1104871"/>
                <a:gd name="connsiteX6" fmla="*/ 50963 w 203853"/>
                <a:gd name="connsiteY6" fmla="*/ 101927 h 1104871"/>
                <a:gd name="connsiteX7" fmla="*/ 0 w 203853"/>
                <a:gd name="connsiteY7" fmla="*/ 101927 h 1104871"/>
                <a:gd name="connsiteX0" fmla="*/ 0 w 581153"/>
                <a:gd name="connsiteY0" fmla="*/ 101927 h 1139595"/>
                <a:gd name="connsiteX1" fmla="*/ 101927 w 581153"/>
                <a:gd name="connsiteY1" fmla="*/ 0 h 1139595"/>
                <a:gd name="connsiteX2" fmla="*/ 203853 w 581153"/>
                <a:gd name="connsiteY2" fmla="*/ 101927 h 1139595"/>
                <a:gd name="connsiteX3" fmla="*/ 152890 w 581153"/>
                <a:gd name="connsiteY3" fmla="*/ 101927 h 1139595"/>
                <a:gd name="connsiteX4" fmla="*/ 581153 w 581153"/>
                <a:gd name="connsiteY4" fmla="*/ 1139595 h 1139595"/>
                <a:gd name="connsiteX5" fmla="*/ 50963 w 581153"/>
                <a:gd name="connsiteY5" fmla="*/ 1104871 h 1139595"/>
                <a:gd name="connsiteX6" fmla="*/ 50963 w 581153"/>
                <a:gd name="connsiteY6" fmla="*/ 101927 h 1139595"/>
                <a:gd name="connsiteX7" fmla="*/ 0 w 581153"/>
                <a:gd name="connsiteY7" fmla="*/ 101927 h 1139595"/>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50963 w 581153"/>
                <a:gd name="connsiteY6" fmla="*/ 101927 h 1185894"/>
                <a:gd name="connsiteX7" fmla="*/ 0 w 581153"/>
                <a:gd name="connsiteY7" fmla="*/ 101927 h 1185894"/>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192278 w 581153"/>
                <a:gd name="connsiteY6" fmla="*/ 745610 h 1185894"/>
                <a:gd name="connsiteX7" fmla="*/ 50963 w 581153"/>
                <a:gd name="connsiteY7" fmla="*/ 101927 h 1185894"/>
                <a:gd name="connsiteX8" fmla="*/ 0 w 58115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828713 w 828713"/>
                <a:gd name="connsiteY4" fmla="*/ 1139595 h 1185894"/>
                <a:gd name="connsiteX5" fmla="*/ 564741 w 828713"/>
                <a:gd name="connsiteY5" fmla="*/ 1185894 h 1185894"/>
                <a:gd name="connsiteX6" fmla="*/ 0 w 828713"/>
                <a:gd name="connsiteY6" fmla="*/ 826633 h 1185894"/>
                <a:gd name="connsiteX7" fmla="*/ 298523 w 828713"/>
                <a:gd name="connsiteY7" fmla="*/ 101927 h 1185894"/>
                <a:gd name="connsiteX8" fmla="*/ 247560 w 82871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648183 w 828713"/>
                <a:gd name="connsiteY4" fmla="*/ 699312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162046 w 828713"/>
                <a:gd name="connsiteY4" fmla="*/ 780334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266218 w 828713"/>
                <a:gd name="connsiteY4" fmla="*/ 444669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138897 w 828713"/>
                <a:gd name="connsiteY9" fmla="*/ 456243 h 1185894"/>
                <a:gd name="connsiteX10" fmla="*/ 298523 w 828713"/>
                <a:gd name="connsiteY10" fmla="*/ 101927 h 1185894"/>
                <a:gd name="connsiteX11" fmla="*/ 247560 w 828713"/>
                <a:gd name="connsiteY11"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497712 w 828713"/>
                <a:gd name="connsiteY9" fmla="*/ 433093 h 1185894"/>
                <a:gd name="connsiteX10" fmla="*/ 298523 w 828713"/>
                <a:gd name="connsiteY10" fmla="*/ 101927 h 1185894"/>
                <a:gd name="connsiteX11" fmla="*/ 247560 w 828713"/>
                <a:gd name="connsiteY11" fmla="*/ 101927 h 1185894"/>
                <a:gd name="connsiteX0" fmla="*/ 247560 w 828713"/>
                <a:gd name="connsiteY0" fmla="*/ 101927 h 1157319"/>
                <a:gd name="connsiteX1" fmla="*/ 349487 w 828713"/>
                <a:gd name="connsiteY1" fmla="*/ 0 h 1157319"/>
                <a:gd name="connsiteX2" fmla="*/ 451413 w 828713"/>
                <a:gd name="connsiteY2" fmla="*/ 101927 h 1157319"/>
                <a:gd name="connsiteX3" fmla="*/ 400450 w 828713"/>
                <a:gd name="connsiteY3" fmla="*/ 101927 h 1157319"/>
                <a:gd name="connsiteX4" fmla="*/ 740780 w 828713"/>
                <a:gd name="connsiteY4" fmla="*/ 433094 h 1157319"/>
                <a:gd name="connsiteX5" fmla="*/ 162046 w 828713"/>
                <a:gd name="connsiteY5" fmla="*/ 780334 h 1157319"/>
                <a:gd name="connsiteX6" fmla="*/ 828713 w 828713"/>
                <a:gd name="connsiteY6" fmla="*/ 1139595 h 1157319"/>
                <a:gd name="connsiteX7" fmla="*/ 619509 w 828713"/>
                <a:gd name="connsiteY7" fmla="*/ 1157319 h 1157319"/>
                <a:gd name="connsiteX8" fmla="*/ 0 w 828713"/>
                <a:gd name="connsiteY8" fmla="*/ 826633 h 1157319"/>
                <a:gd name="connsiteX9" fmla="*/ 497712 w 828713"/>
                <a:gd name="connsiteY9" fmla="*/ 433093 h 1157319"/>
                <a:gd name="connsiteX10" fmla="*/ 298523 w 828713"/>
                <a:gd name="connsiteY10" fmla="*/ 101927 h 1157319"/>
                <a:gd name="connsiteX11" fmla="*/ 247560 w 828713"/>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62046 w 740780"/>
                <a:gd name="connsiteY5" fmla="*/ 780334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78715 w 740780"/>
                <a:gd name="connsiteY5" fmla="*/ 782715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80898 w 774118"/>
                <a:gd name="connsiteY0" fmla="*/ 101927 h 1157319"/>
                <a:gd name="connsiteX1" fmla="*/ 382825 w 774118"/>
                <a:gd name="connsiteY1" fmla="*/ 0 h 1157319"/>
                <a:gd name="connsiteX2" fmla="*/ 484751 w 774118"/>
                <a:gd name="connsiteY2" fmla="*/ 101927 h 1157319"/>
                <a:gd name="connsiteX3" fmla="*/ 433788 w 774118"/>
                <a:gd name="connsiteY3" fmla="*/ 101927 h 1157319"/>
                <a:gd name="connsiteX4" fmla="*/ 774118 w 774118"/>
                <a:gd name="connsiteY4" fmla="*/ 433094 h 1157319"/>
                <a:gd name="connsiteX5" fmla="*/ 212053 w 774118"/>
                <a:gd name="connsiteY5" fmla="*/ 782715 h 1157319"/>
                <a:gd name="connsiteX6" fmla="*/ 740607 w 774118"/>
                <a:gd name="connsiteY6" fmla="*/ 1070539 h 1157319"/>
                <a:gd name="connsiteX7" fmla="*/ 652847 w 774118"/>
                <a:gd name="connsiteY7" fmla="*/ 1157319 h 1157319"/>
                <a:gd name="connsiteX8" fmla="*/ 0 w 774118"/>
                <a:gd name="connsiteY8" fmla="*/ 776627 h 1157319"/>
                <a:gd name="connsiteX9" fmla="*/ 531050 w 774118"/>
                <a:gd name="connsiteY9" fmla="*/ 433093 h 1157319"/>
                <a:gd name="connsiteX10" fmla="*/ 331861 w 774118"/>
                <a:gd name="connsiteY10" fmla="*/ 101927 h 1157319"/>
                <a:gd name="connsiteX11" fmla="*/ 280898 w 774118"/>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59625 w 802693"/>
                <a:gd name="connsiteY9" fmla="*/ 433093 h 1157319"/>
                <a:gd name="connsiteX10" fmla="*/ 360436 w 802693"/>
                <a:gd name="connsiteY10" fmla="*/ 101927 h 1157319"/>
                <a:gd name="connsiteX11" fmla="*/ 309473 w 802693"/>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76293 w 802693"/>
                <a:gd name="connsiteY9" fmla="*/ 416424 h 1157319"/>
                <a:gd name="connsiteX10" fmla="*/ 360436 w 802693"/>
                <a:gd name="connsiteY10" fmla="*/ 101927 h 1157319"/>
                <a:gd name="connsiteX11" fmla="*/ 309473 w 802693"/>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576293 w 795549"/>
                <a:gd name="connsiteY9" fmla="*/ 416424 h 1157319"/>
                <a:gd name="connsiteX10" fmla="*/ 360436 w 795549"/>
                <a:gd name="connsiteY10" fmla="*/ 101927 h 1157319"/>
                <a:gd name="connsiteX11" fmla="*/ 309473 w 795549"/>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623918 w 795549"/>
                <a:gd name="connsiteY9" fmla="*/ 375943 h 1157319"/>
                <a:gd name="connsiteX10" fmla="*/ 360436 w 795549"/>
                <a:gd name="connsiteY10" fmla="*/ 101927 h 1157319"/>
                <a:gd name="connsiteX11" fmla="*/ 309473 w 795549"/>
                <a:gd name="connsiteY11" fmla="*/ 101927 h 1157319"/>
                <a:gd name="connsiteX0" fmla="*/ 309473 w 800311"/>
                <a:gd name="connsiteY0" fmla="*/ 101927 h 1157319"/>
                <a:gd name="connsiteX1" fmla="*/ 411400 w 800311"/>
                <a:gd name="connsiteY1" fmla="*/ 0 h 1157319"/>
                <a:gd name="connsiteX2" fmla="*/ 513326 w 800311"/>
                <a:gd name="connsiteY2" fmla="*/ 101927 h 1157319"/>
                <a:gd name="connsiteX3" fmla="*/ 462363 w 800311"/>
                <a:gd name="connsiteY3" fmla="*/ 101927 h 1157319"/>
                <a:gd name="connsiteX4" fmla="*/ 800311 w 800311"/>
                <a:gd name="connsiteY4" fmla="*/ 390231 h 1157319"/>
                <a:gd name="connsiteX5" fmla="*/ 240628 w 800311"/>
                <a:gd name="connsiteY5" fmla="*/ 782715 h 1157319"/>
                <a:gd name="connsiteX6" fmla="*/ 769182 w 800311"/>
                <a:gd name="connsiteY6" fmla="*/ 1070539 h 1157319"/>
                <a:gd name="connsiteX7" fmla="*/ 681422 w 800311"/>
                <a:gd name="connsiteY7" fmla="*/ 1157319 h 1157319"/>
                <a:gd name="connsiteX8" fmla="*/ 0 w 800311"/>
                <a:gd name="connsiteY8" fmla="*/ 790915 h 1157319"/>
                <a:gd name="connsiteX9" fmla="*/ 623918 w 800311"/>
                <a:gd name="connsiteY9" fmla="*/ 375943 h 1157319"/>
                <a:gd name="connsiteX10" fmla="*/ 360436 w 800311"/>
                <a:gd name="connsiteY10" fmla="*/ 101927 h 1157319"/>
                <a:gd name="connsiteX11" fmla="*/ 309473 w 800311"/>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95371 w 655054"/>
                <a:gd name="connsiteY5" fmla="*/ 782715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85804 w 655054"/>
                <a:gd name="connsiteY9" fmla="*/ 371180 h 1157319"/>
                <a:gd name="connsiteX10" fmla="*/ 215179 w 655054"/>
                <a:gd name="connsiteY10" fmla="*/ 101927 h 1157319"/>
                <a:gd name="connsiteX11" fmla="*/ 164216 w 655054"/>
                <a:gd name="connsiteY11" fmla="*/ 101927 h 1157319"/>
                <a:gd name="connsiteX0" fmla="*/ 164216 w 638385"/>
                <a:gd name="connsiteY0" fmla="*/ 101927 h 1157319"/>
                <a:gd name="connsiteX1" fmla="*/ 266143 w 638385"/>
                <a:gd name="connsiteY1" fmla="*/ 0 h 1157319"/>
                <a:gd name="connsiteX2" fmla="*/ 368069 w 638385"/>
                <a:gd name="connsiteY2" fmla="*/ 101927 h 1157319"/>
                <a:gd name="connsiteX3" fmla="*/ 317106 w 638385"/>
                <a:gd name="connsiteY3" fmla="*/ 101927 h 1157319"/>
                <a:gd name="connsiteX4" fmla="*/ 638385 w 638385"/>
                <a:gd name="connsiteY4" fmla="*/ 392612 h 1157319"/>
                <a:gd name="connsiteX5" fmla="*/ 164427 w 638385"/>
                <a:gd name="connsiteY5" fmla="*/ 651747 h 1157319"/>
                <a:gd name="connsiteX6" fmla="*/ 623925 w 638385"/>
                <a:gd name="connsiteY6" fmla="*/ 1070539 h 1157319"/>
                <a:gd name="connsiteX7" fmla="*/ 536165 w 638385"/>
                <a:gd name="connsiteY7" fmla="*/ 1157319 h 1157319"/>
                <a:gd name="connsiteX8" fmla="*/ 0 w 638385"/>
                <a:gd name="connsiteY8" fmla="*/ 617084 h 1157319"/>
                <a:gd name="connsiteX9" fmla="*/ 485804 w 638385"/>
                <a:gd name="connsiteY9" fmla="*/ 371180 h 1157319"/>
                <a:gd name="connsiteX10" fmla="*/ 215179 w 638385"/>
                <a:gd name="connsiteY10" fmla="*/ 101927 h 1157319"/>
                <a:gd name="connsiteX11" fmla="*/ 164216 w 638385"/>
                <a:gd name="connsiteY11" fmla="*/ 101927 h 1157319"/>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23925 w 638385"/>
                <a:gd name="connsiteY6" fmla="*/ 1070539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16782 w 638385"/>
                <a:gd name="connsiteY6" fmla="*/ 987195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16782 w 638385"/>
                <a:gd name="connsiteY6" fmla="*/ 987195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9189 w 638385"/>
                <a:gd name="connsiteY5" fmla="*/ 630316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99545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64216 w 638385"/>
                <a:gd name="connsiteY11" fmla="*/ 99545 h 1023968"/>
                <a:gd name="connsiteX0" fmla="*/ 147547 w 638385"/>
                <a:gd name="connsiteY0" fmla="*/ 120976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69176 w 538372"/>
                <a:gd name="connsiteY5" fmla="*/ 627934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140614 w 538372"/>
                <a:gd name="connsiteY5" fmla="*/ 680322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79906 w 570744"/>
                <a:gd name="connsiteY0" fmla="*/ 120976 h 1023968"/>
                <a:gd name="connsiteX1" fmla="*/ 110396 w 570744"/>
                <a:gd name="connsiteY1" fmla="*/ 0 h 1023968"/>
                <a:gd name="connsiteX2" fmla="*/ 338529 w 570744"/>
                <a:gd name="connsiteY2" fmla="*/ 59064 h 1023968"/>
                <a:gd name="connsiteX3" fmla="*/ 247084 w 570744"/>
                <a:gd name="connsiteY3" fmla="*/ 70970 h 1023968"/>
                <a:gd name="connsiteX4" fmla="*/ 570744 w 570744"/>
                <a:gd name="connsiteY4" fmla="*/ 390230 h 1023968"/>
                <a:gd name="connsiteX5" fmla="*/ 172986 w 570744"/>
                <a:gd name="connsiteY5" fmla="*/ 680322 h 1023968"/>
                <a:gd name="connsiteX6" fmla="*/ 541997 w 570744"/>
                <a:gd name="connsiteY6" fmla="*/ 956238 h 1023968"/>
                <a:gd name="connsiteX7" fmla="*/ 456618 w 570744"/>
                <a:gd name="connsiteY7" fmla="*/ 1023968 h 1023968"/>
                <a:gd name="connsiteX8" fmla="*/ 32372 w 570744"/>
                <a:gd name="connsiteY8" fmla="*/ 740908 h 1023968"/>
                <a:gd name="connsiteX9" fmla="*/ 418163 w 570744"/>
                <a:gd name="connsiteY9" fmla="*/ 368798 h 1023968"/>
                <a:gd name="connsiteX10" fmla="*/ 147538 w 570744"/>
                <a:gd name="connsiteY10" fmla="*/ 99545 h 1023968"/>
                <a:gd name="connsiteX11" fmla="*/ 79906 w 570744"/>
                <a:gd name="connsiteY11" fmla="*/ 120976 h 1023968"/>
                <a:gd name="connsiteX0" fmla="*/ 85455 w 576293"/>
                <a:gd name="connsiteY0" fmla="*/ 120976 h 1023968"/>
                <a:gd name="connsiteX1" fmla="*/ 115945 w 576293"/>
                <a:gd name="connsiteY1" fmla="*/ 0 h 1023968"/>
                <a:gd name="connsiteX2" fmla="*/ 344078 w 576293"/>
                <a:gd name="connsiteY2" fmla="*/ 59064 h 1023968"/>
                <a:gd name="connsiteX3" fmla="*/ 252633 w 576293"/>
                <a:gd name="connsiteY3" fmla="*/ 70970 h 1023968"/>
                <a:gd name="connsiteX4" fmla="*/ 576293 w 576293"/>
                <a:gd name="connsiteY4" fmla="*/ 390230 h 1023968"/>
                <a:gd name="connsiteX5" fmla="*/ 178535 w 576293"/>
                <a:gd name="connsiteY5" fmla="*/ 680322 h 1023968"/>
                <a:gd name="connsiteX6" fmla="*/ 547546 w 576293"/>
                <a:gd name="connsiteY6" fmla="*/ 956238 h 1023968"/>
                <a:gd name="connsiteX7" fmla="*/ 462167 w 576293"/>
                <a:gd name="connsiteY7" fmla="*/ 1023968 h 1023968"/>
                <a:gd name="connsiteX8" fmla="*/ 37921 w 576293"/>
                <a:gd name="connsiteY8" fmla="*/ 740908 h 1023968"/>
                <a:gd name="connsiteX9" fmla="*/ 352275 w 576293"/>
                <a:gd name="connsiteY9" fmla="*/ 283073 h 1023968"/>
                <a:gd name="connsiteX10" fmla="*/ 153087 w 576293"/>
                <a:gd name="connsiteY10" fmla="*/ 99545 h 1023968"/>
                <a:gd name="connsiteX11" fmla="*/ 85455 w 576293"/>
                <a:gd name="connsiteY11" fmla="*/ 120976 h 1023968"/>
                <a:gd name="connsiteX0" fmla="*/ 69333 w 560171"/>
                <a:gd name="connsiteY0" fmla="*/ 120976 h 1023968"/>
                <a:gd name="connsiteX1" fmla="*/ 99823 w 560171"/>
                <a:gd name="connsiteY1" fmla="*/ 0 h 1023968"/>
                <a:gd name="connsiteX2" fmla="*/ 327956 w 560171"/>
                <a:gd name="connsiteY2" fmla="*/ 59064 h 1023968"/>
                <a:gd name="connsiteX3" fmla="*/ 236511 w 560171"/>
                <a:gd name="connsiteY3" fmla="*/ 70970 h 1023968"/>
                <a:gd name="connsiteX4" fmla="*/ 560171 w 560171"/>
                <a:gd name="connsiteY4" fmla="*/ 390230 h 1023968"/>
                <a:gd name="connsiteX5" fmla="*/ 162413 w 560171"/>
                <a:gd name="connsiteY5" fmla="*/ 680322 h 1023968"/>
                <a:gd name="connsiteX6" fmla="*/ 531424 w 560171"/>
                <a:gd name="connsiteY6" fmla="*/ 956238 h 1023968"/>
                <a:gd name="connsiteX7" fmla="*/ 446045 w 560171"/>
                <a:gd name="connsiteY7" fmla="*/ 1023968 h 1023968"/>
                <a:gd name="connsiteX8" fmla="*/ 21799 w 560171"/>
                <a:gd name="connsiteY8" fmla="*/ 740908 h 1023968"/>
                <a:gd name="connsiteX9" fmla="*/ 336153 w 560171"/>
                <a:gd name="connsiteY9" fmla="*/ 283073 h 1023968"/>
                <a:gd name="connsiteX10" fmla="*/ 136965 w 560171"/>
                <a:gd name="connsiteY10" fmla="*/ 99545 h 1023968"/>
                <a:gd name="connsiteX11" fmla="*/ 69333 w 560171"/>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522071 w 531424"/>
                <a:gd name="connsiteY4" fmla="*/ 287836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45690"/>
                <a:gd name="connsiteY0" fmla="*/ 120976 h 1023968"/>
                <a:gd name="connsiteX1" fmla="*/ 99823 w 545690"/>
                <a:gd name="connsiteY1" fmla="*/ 0 h 1023968"/>
                <a:gd name="connsiteX2" fmla="*/ 327956 w 545690"/>
                <a:gd name="connsiteY2" fmla="*/ 59064 h 1023968"/>
                <a:gd name="connsiteX3" fmla="*/ 236511 w 545690"/>
                <a:gd name="connsiteY3" fmla="*/ 70970 h 1023968"/>
                <a:gd name="connsiteX4" fmla="*/ 522071 w 545690"/>
                <a:gd name="connsiteY4" fmla="*/ 287836 h 1023968"/>
                <a:gd name="connsiteX5" fmla="*/ 162413 w 545690"/>
                <a:gd name="connsiteY5" fmla="*/ 680322 h 1023968"/>
                <a:gd name="connsiteX6" fmla="*/ 531424 w 545690"/>
                <a:gd name="connsiteY6" fmla="*/ 956238 h 1023968"/>
                <a:gd name="connsiteX7" fmla="*/ 446045 w 545690"/>
                <a:gd name="connsiteY7" fmla="*/ 1023968 h 1023968"/>
                <a:gd name="connsiteX8" fmla="*/ 21799 w 545690"/>
                <a:gd name="connsiteY8" fmla="*/ 740908 h 1023968"/>
                <a:gd name="connsiteX9" fmla="*/ 336153 w 545690"/>
                <a:gd name="connsiteY9" fmla="*/ 283073 h 1023968"/>
                <a:gd name="connsiteX10" fmla="*/ 136965 w 545690"/>
                <a:gd name="connsiteY10" fmla="*/ 99545 h 1023968"/>
                <a:gd name="connsiteX11" fmla="*/ 69333 w 545690"/>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6127 w 506082"/>
                <a:gd name="connsiteY5" fmla="*/ 751759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54512 w 492440"/>
                <a:gd name="connsiteY4" fmla="*/ 297361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30699 w 492440"/>
                <a:gd name="connsiteY4" fmla="*/ 304505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92714 w 492669"/>
                <a:gd name="connsiteY5" fmla="*/ 751759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78426 w 492669"/>
                <a:gd name="connsiteY5" fmla="*/ 763665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25021 w 487112"/>
                <a:gd name="connsiteY0" fmla="*/ 120976 h 1023968"/>
                <a:gd name="connsiteX1" fmla="*/ 55511 w 487112"/>
                <a:gd name="connsiteY1" fmla="*/ 0 h 1023968"/>
                <a:gd name="connsiteX2" fmla="*/ 283644 w 487112"/>
                <a:gd name="connsiteY2" fmla="*/ 59064 h 1023968"/>
                <a:gd name="connsiteX3" fmla="*/ 192199 w 487112"/>
                <a:gd name="connsiteY3" fmla="*/ 70970 h 1023968"/>
                <a:gd name="connsiteX4" fmla="*/ 425371 w 487112"/>
                <a:gd name="connsiteY4" fmla="*/ 304505 h 1023968"/>
                <a:gd name="connsiteX5" fmla="*/ 172869 w 487112"/>
                <a:gd name="connsiteY5" fmla="*/ 763665 h 1023968"/>
                <a:gd name="connsiteX6" fmla="*/ 487112 w 487112"/>
                <a:gd name="connsiteY6" fmla="*/ 956238 h 1023968"/>
                <a:gd name="connsiteX7" fmla="*/ 401733 w 487112"/>
                <a:gd name="connsiteY7" fmla="*/ 1023968 h 1023968"/>
                <a:gd name="connsiteX8" fmla="*/ 3681 w 487112"/>
                <a:gd name="connsiteY8" fmla="*/ 731383 h 1023968"/>
                <a:gd name="connsiteX9" fmla="*/ 277553 w 487112"/>
                <a:gd name="connsiteY9" fmla="*/ 283073 h 1023968"/>
                <a:gd name="connsiteX10" fmla="*/ 92653 w 487112"/>
                <a:gd name="connsiteY10" fmla="*/ 99545 h 1023968"/>
                <a:gd name="connsiteX11" fmla="*/ 25021 w 487112"/>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25422 w 487163"/>
                <a:gd name="connsiteY4" fmla="*/ 304505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399228 w 487163"/>
                <a:gd name="connsiteY4" fmla="*/ 283074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42090 w 487163"/>
                <a:gd name="connsiteY4" fmla="*/ 330699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4690 w 486781"/>
                <a:gd name="connsiteY0" fmla="*/ 120976 h 1023968"/>
                <a:gd name="connsiteX1" fmla="*/ 55180 w 486781"/>
                <a:gd name="connsiteY1" fmla="*/ 0 h 1023968"/>
                <a:gd name="connsiteX2" fmla="*/ 283313 w 486781"/>
                <a:gd name="connsiteY2" fmla="*/ 59064 h 1023968"/>
                <a:gd name="connsiteX3" fmla="*/ 191868 w 486781"/>
                <a:gd name="connsiteY3" fmla="*/ 70970 h 1023968"/>
                <a:gd name="connsiteX4" fmla="*/ 441708 w 486781"/>
                <a:gd name="connsiteY4" fmla="*/ 330699 h 1023968"/>
                <a:gd name="connsiteX5" fmla="*/ 172538 w 486781"/>
                <a:gd name="connsiteY5" fmla="*/ 763665 h 1023968"/>
                <a:gd name="connsiteX6" fmla="*/ 486781 w 486781"/>
                <a:gd name="connsiteY6" fmla="*/ 956238 h 1023968"/>
                <a:gd name="connsiteX7" fmla="*/ 401402 w 486781"/>
                <a:gd name="connsiteY7" fmla="*/ 1023968 h 1023968"/>
                <a:gd name="connsiteX8" fmla="*/ 3350 w 486781"/>
                <a:gd name="connsiteY8" fmla="*/ 731383 h 1023968"/>
                <a:gd name="connsiteX9" fmla="*/ 327228 w 486781"/>
                <a:gd name="connsiteY9" fmla="*/ 316411 h 1023968"/>
                <a:gd name="connsiteX10" fmla="*/ 92322 w 486781"/>
                <a:gd name="connsiteY10" fmla="*/ 99545 h 1023968"/>
                <a:gd name="connsiteX11" fmla="*/ 24690 w 486781"/>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72625 w 486868"/>
                <a:gd name="connsiteY5" fmla="*/ 763665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55956 w 486868"/>
                <a:gd name="connsiteY5" fmla="*/ 766047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41344 w 503435"/>
                <a:gd name="connsiteY0" fmla="*/ 120976 h 1023968"/>
                <a:gd name="connsiteX1" fmla="*/ 71834 w 503435"/>
                <a:gd name="connsiteY1" fmla="*/ 0 h 1023968"/>
                <a:gd name="connsiteX2" fmla="*/ 299967 w 503435"/>
                <a:gd name="connsiteY2" fmla="*/ 59064 h 1023968"/>
                <a:gd name="connsiteX3" fmla="*/ 208522 w 503435"/>
                <a:gd name="connsiteY3" fmla="*/ 70970 h 1023968"/>
                <a:gd name="connsiteX4" fmla="*/ 458362 w 503435"/>
                <a:gd name="connsiteY4" fmla="*/ 330699 h 1023968"/>
                <a:gd name="connsiteX5" fmla="*/ 172523 w 503435"/>
                <a:gd name="connsiteY5" fmla="*/ 766047 h 1023968"/>
                <a:gd name="connsiteX6" fmla="*/ 503435 w 503435"/>
                <a:gd name="connsiteY6" fmla="*/ 956238 h 1023968"/>
                <a:gd name="connsiteX7" fmla="*/ 418056 w 503435"/>
                <a:gd name="connsiteY7" fmla="*/ 1023968 h 1023968"/>
                <a:gd name="connsiteX8" fmla="*/ 3335 w 503435"/>
                <a:gd name="connsiteY8" fmla="*/ 733764 h 1023968"/>
                <a:gd name="connsiteX9" fmla="*/ 329594 w 503435"/>
                <a:gd name="connsiteY9" fmla="*/ 323555 h 1023968"/>
                <a:gd name="connsiteX10" fmla="*/ 108976 w 503435"/>
                <a:gd name="connsiteY10" fmla="*/ 99545 h 1023968"/>
                <a:gd name="connsiteX11" fmla="*/ 41344 w 503435"/>
                <a:gd name="connsiteY11" fmla="*/ 120976 h 1023968"/>
                <a:gd name="connsiteX0" fmla="*/ 41461 w 503552"/>
                <a:gd name="connsiteY0" fmla="*/ 120976 h 1023968"/>
                <a:gd name="connsiteX1" fmla="*/ 71951 w 503552"/>
                <a:gd name="connsiteY1" fmla="*/ 0 h 1023968"/>
                <a:gd name="connsiteX2" fmla="*/ 300084 w 503552"/>
                <a:gd name="connsiteY2" fmla="*/ 59064 h 1023968"/>
                <a:gd name="connsiteX3" fmla="*/ 208639 w 503552"/>
                <a:gd name="connsiteY3" fmla="*/ 70970 h 1023968"/>
                <a:gd name="connsiteX4" fmla="*/ 458479 w 503552"/>
                <a:gd name="connsiteY4" fmla="*/ 330699 h 1023968"/>
                <a:gd name="connsiteX5" fmla="*/ 172640 w 503552"/>
                <a:gd name="connsiteY5" fmla="*/ 766047 h 1023968"/>
                <a:gd name="connsiteX6" fmla="*/ 503552 w 503552"/>
                <a:gd name="connsiteY6" fmla="*/ 956238 h 1023968"/>
                <a:gd name="connsiteX7" fmla="*/ 418173 w 503552"/>
                <a:gd name="connsiteY7" fmla="*/ 1023968 h 1023968"/>
                <a:gd name="connsiteX8" fmla="*/ 3452 w 503552"/>
                <a:gd name="connsiteY8" fmla="*/ 733764 h 1023968"/>
                <a:gd name="connsiteX9" fmla="*/ 310661 w 503552"/>
                <a:gd name="connsiteY9" fmla="*/ 299743 h 1023968"/>
                <a:gd name="connsiteX10" fmla="*/ 109093 w 503552"/>
                <a:gd name="connsiteY10" fmla="*/ 99545 h 1023968"/>
                <a:gd name="connsiteX11" fmla="*/ 41461 w 503552"/>
                <a:gd name="connsiteY11" fmla="*/ 120976 h 1023968"/>
                <a:gd name="connsiteX0" fmla="*/ 41389 w 503480"/>
                <a:gd name="connsiteY0" fmla="*/ 120976 h 1023968"/>
                <a:gd name="connsiteX1" fmla="*/ 71879 w 503480"/>
                <a:gd name="connsiteY1" fmla="*/ 0 h 1023968"/>
                <a:gd name="connsiteX2" fmla="*/ 300012 w 503480"/>
                <a:gd name="connsiteY2" fmla="*/ 59064 h 1023968"/>
                <a:gd name="connsiteX3" fmla="*/ 208567 w 503480"/>
                <a:gd name="connsiteY3" fmla="*/ 70970 h 1023968"/>
                <a:gd name="connsiteX4" fmla="*/ 458407 w 503480"/>
                <a:gd name="connsiteY4" fmla="*/ 330699 h 1023968"/>
                <a:gd name="connsiteX5" fmla="*/ 172568 w 503480"/>
                <a:gd name="connsiteY5" fmla="*/ 766047 h 1023968"/>
                <a:gd name="connsiteX6" fmla="*/ 503480 w 503480"/>
                <a:gd name="connsiteY6" fmla="*/ 956238 h 1023968"/>
                <a:gd name="connsiteX7" fmla="*/ 418101 w 503480"/>
                <a:gd name="connsiteY7" fmla="*/ 1023968 h 1023968"/>
                <a:gd name="connsiteX8" fmla="*/ 3380 w 503480"/>
                <a:gd name="connsiteY8" fmla="*/ 733764 h 1023968"/>
                <a:gd name="connsiteX9" fmla="*/ 310589 w 503480"/>
                <a:gd name="connsiteY9" fmla="*/ 299743 h 1023968"/>
                <a:gd name="connsiteX10" fmla="*/ 109021 w 503480"/>
                <a:gd name="connsiteY10" fmla="*/ 99545 h 1023968"/>
                <a:gd name="connsiteX11" fmla="*/ 41389 w 503480"/>
                <a:gd name="connsiteY11" fmla="*/ 120976 h 1023968"/>
                <a:gd name="connsiteX0" fmla="*/ 41318 w 503409"/>
                <a:gd name="connsiteY0" fmla="*/ 120976 h 1023968"/>
                <a:gd name="connsiteX1" fmla="*/ 71808 w 503409"/>
                <a:gd name="connsiteY1" fmla="*/ 0 h 1023968"/>
                <a:gd name="connsiteX2" fmla="*/ 299941 w 503409"/>
                <a:gd name="connsiteY2" fmla="*/ 59064 h 1023968"/>
                <a:gd name="connsiteX3" fmla="*/ 208496 w 503409"/>
                <a:gd name="connsiteY3" fmla="*/ 70970 h 1023968"/>
                <a:gd name="connsiteX4" fmla="*/ 458336 w 503409"/>
                <a:gd name="connsiteY4" fmla="*/ 330699 h 1023968"/>
                <a:gd name="connsiteX5" fmla="*/ 172497 w 503409"/>
                <a:gd name="connsiteY5" fmla="*/ 766047 h 1023968"/>
                <a:gd name="connsiteX6" fmla="*/ 503409 w 503409"/>
                <a:gd name="connsiteY6" fmla="*/ 956238 h 1023968"/>
                <a:gd name="connsiteX7" fmla="*/ 418030 w 503409"/>
                <a:gd name="connsiteY7" fmla="*/ 1023968 h 1023968"/>
                <a:gd name="connsiteX8" fmla="*/ 3309 w 503409"/>
                <a:gd name="connsiteY8" fmla="*/ 733764 h 1023968"/>
                <a:gd name="connsiteX9" fmla="*/ 322425 w 503409"/>
                <a:gd name="connsiteY9" fmla="*/ 311649 h 1023968"/>
                <a:gd name="connsiteX10" fmla="*/ 108950 w 503409"/>
                <a:gd name="connsiteY10" fmla="*/ 99545 h 1023968"/>
                <a:gd name="connsiteX11" fmla="*/ 41318 w 503409"/>
                <a:gd name="connsiteY11" fmla="*/ 120976 h 1023968"/>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191965 w 503409"/>
                <a:gd name="connsiteY3" fmla="*/ 55204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467093"/>
                <a:gd name="connsiteY0" fmla="*/ 120976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41318 w 467093"/>
                <a:gd name="connsiteY11" fmla="*/ 120976 h 1019205"/>
                <a:gd name="connsiteX0" fmla="*/ 57849 w 467093"/>
                <a:gd name="connsiteY0" fmla="*/ 152508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57849 w 467093"/>
                <a:gd name="connsiteY11" fmla="*/ 152508 h 1019205"/>
                <a:gd name="connsiteX0" fmla="*/ 57849 w 467093"/>
                <a:gd name="connsiteY0" fmla="*/ 168275 h 1034972"/>
                <a:gd name="connsiteX1" fmla="*/ 13951 w 467093"/>
                <a:gd name="connsiteY1" fmla="*/ 0 h 1034972"/>
                <a:gd name="connsiteX2" fmla="*/ 272389 w 467093"/>
                <a:gd name="connsiteY2" fmla="*/ 27531 h 1034972"/>
                <a:gd name="connsiteX3" fmla="*/ 191965 w 467093"/>
                <a:gd name="connsiteY3" fmla="*/ 70971 h 1034972"/>
                <a:gd name="connsiteX4" fmla="*/ 458336 w 467093"/>
                <a:gd name="connsiteY4" fmla="*/ 346466 h 1034972"/>
                <a:gd name="connsiteX5" fmla="*/ 172497 w 467093"/>
                <a:gd name="connsiteY5" fmla="*/ 781814 h 1034972"/>
                <a:gd name="connsiteX6" fmla="*/ 453817 w 467093"/>
                <a:gd name="connsiteY6" fmla="*/ 944414 h 1034972"/>
                <a:gd name="connsiteX7" fmla="*/ 420411 w 467093"/>
                <a:gd name="connsiteY7" fmla="*/ 1034972 h 1034972"/>
                <a:gd name="connsiteX8" fmla="*/ 3309 w 467093"/>
                <a:gd name="connsiteY8" fmla="*/ 749531 h 1034972"/>
                <a:gd name="connsiteX9" fmla="*/ 322425 w 467093"/>
                <a:gd name="connsiteY9" fmla="*/ 327416 h 1034972"/>
                <a:gd name="connsiteX10" fmla="*/ 108950 w 467093"/>
                <a:gd name="connsiteY10" fmla="*/ 115312 h 1034972"/>
                <a:gd name="connsiteX11" fmla="*/ 57849 w 467093"/>
                <a:gd name="connsiteY11" fmla="*/ 168275 h 1034972"/>
                <a:gd name="connsiteX0" fmla="*/ 57849 w 467093"/>
                <a:gd name="connsiteY0" fmla="*/ 195928 h 1062625"/>
                <a:gd name="connsiteX1" fmla="*/ 13951 w 467093"/>
                <a:gd name="connsiteY1" fmla="*/ 27653 h 1062625"/>
                <a:gd name="connsiteX2" fmla="*/ 206267 w 467093"/>
                <a:gd name="connsiteY2" fmla="*/ 0 h 1062625"/>
                <a:gd name="connsiteX3" fmla="*/ 191965 w 467093"/>
                <a:gd name="connsiteY3" fmla="*/ 98624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195928 h 1062625"/>
                <a:gd name="connsiteX1" fmla="*/ 13951 w 467093"/>
                <a:gd name="connsiteY1" fmla="*/ 27653 h 1062625"/>
                <a:gd name="connsiteX2" fmla="*/ 206267 w 467093"/>
                <a:gd name="connsiteY2" fmla="*/ 0 h 1062625"/>
                <a:gd name="connsiteX3" fmla="*/ 136863 w 467093"/>
                <a:gd name="connsiteY3" fmla="*/ 39499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251112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57849 w 467093"/>
                <a:gd name="connsiteY11" fmla="*/ 251112 h 1117809"/>
                <a:gd name="connsiteX0" fmla="*/ 79889 w 467093"/>
                <a:gd name="connsiteY0" fmla="*/ 270820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79889 w 467093"/>
                <a:gd name="connsiteY11" fmla="*/ 270820 h 1117809"/>
                <a:gd name="connsiteX0" fmla="*/ 79889 w 467093"/>
                <a:gd name="connsiteY0" fmla="*/ 251112 h 1098101"/>
                <a:gd name="connsiteX1" fmla="*/ 13951 w 467093"/>
                <a:gd name="connsiteY1" fmla="*/ 63129 h 1098101"/>
                <a:gd name="connsiteX2" fmla="*/ 162185 w 467093"/>
                <a:gd name="connsiteY2" fmla="*/ 0 h 1098101"/>
                <a:gd name="connsiteX3" fmla="*/ 136863 w 467093"/>
                <a:gd name="connsiteY3" fmla="*/ 74975 h 1098101"/>
                <a:gd name="connsiteX4" fmla="*/ 458336 w 467093"/>
                <a:gd name="connsiteY4" fmla="*/ 409595 h 1098101"/>
                <a:gd name="connsiteX5" fmla="*/ 172497 w 467093"/>
                <a:gd name="connsiteY5" fmla="*/ 844943 h 1098101"/>
                <a:gd name="connsiteX6" fmla="*/ 453817 w 467093"/>
                <a:gd name="connsiteY6" fmla="*/ 1007543 h 1098101"/>
                <a:gd name="connsiteX7" fmla="*/ 420411 w 467093"/>
                <a:gd name="connsiteY7" fmla="*/ 1098101 h 1098101"/>
                <a:gd name="connsiteX8" fmla="*/ 3309 w 467093"/>
                <a:gd name="connsiteY8" fmla="*/ 812660 h 1098101"/>
                <a:gd name="connsiteX9" fmla="*/ 322425 w 467093"/>
                <a:gd name="connsiteY9" fmla="*/ 390545 h 1098101"/>
                <a:gd name="connsiteX10" fmla="*/ 108950 w 467093"/>
                <a:gd name="connsiteY10" fmla="*/ 178441 h 1098101"/>
                <a:gd name="connsiteX11" fmla="*/ 79889 w 467093"/>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5 w 472525"/>
                <a:gd name="connsiteY9" fmla="*/ 390545 h 1098101"/>
                <a:gd name="connsiteX10" fmla="*/ 108950 w 472525"/>
                <a:gd name="connsiteY10" fmla="*/ 178441 h 1098101"/>
                <a:gd name="connsiteX11" fmla="*/ 79889 w 472525"/>
                <a:gd name="connsiteY11" fmla="*/ 251112 h 1098101"/>
                <a:gd name="connsiteX0" fmla="*/ 80041 w 472677"/>
                <a:gd name="connsiteY0" fmla="*/ 251112 h 1098101"/>
                <a:gd name="connsiteX1" fmla="*/ 14103 w 472677"/>
                <a:gd name="connsiteY1" fmla="*/ 63129 h 1098101"/>
                <a:gd name="connsiteX2" fmla="*/ 162337 w 472677"/>
                <a:gd name="connsiteY2" fmla="*/ 0 h 1098101"/>
                <a:gd name="connsiteX3" fmla="*/ 137015 w 472677"/>
                <a:gd name="connsiteY3" fmla="*/ 74975 h 1098101"/>
                <a:gd name="connsiteX4" fmla="*/ 463998 w 472677"/>
                <a:gd name="connsiteY4" fmla="*/ 389887 h 1098101"/>
                <a:gd name="connsiteX5" fmla="*/ 172649 w 472677"/>
                <a:gd name="connsiteY5" fmla="*/ 844943 h 1098101"/>
                <a:gd name="connsiteX6" fmla="*/ 453969 w 472677"/>
                <a:gd name="connsiteY6" fmla="*/ 1007543 h 1098101"/>
                <a:gd name="connsiteX7" fmla="*/ 420563 w 472677"/>
                <a:gd name="connsiteY7" fmla="*/ 1098101 h 1098101"/>
                <a:gd name="connsiteX8" fmla="*/ 3461 w 472677"/>
                <a:gd name="connsiteY8" fmla="*/ 812660 h 1098101"/>
                <a:gd name="connsiteX9" fmla="*/ 297780 w 472677"/>
                <a:gd name="connsiteY9" fmla="*/ 366897 h 1098101"/>
                <a:gd name="connsiteX10" fmla="*/ 109102 w 472677"/>
                <a:gd name="connsiteY10" fmla="*/ 178441 h 1098101"/>
                <a:gd name="connsiteX11" fmla="*/ 80041 w 472677"/>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4 w 472525"/>
                <a:gd name="connsiteY9" fmla="*/ 382663 h 1098101"/>
                <a:gd name="connsiteX10" fmla="*/ 108950 w 472525"/>
                <a:gd name="connsiteY10" fmla="*/ 178441 h 1098101"/>
                <a:gd name="connsiteX11" fmla="*/ 79889 w 472525"/>
                <a:gd name="connsiteY11" fmla="*/ 251112 h 1098101"/>
                <a:gd name="connsiteX0" fmla="*/ 80163 w 472799"/>
                <a:gd name="connsiteY0" fmla="*/ 251112 h 1098101"/>
                <a:gd name="connsiteX1" fmla="*/ 14225 w 472799"/>
                <a:gd name="connsiteY1" fmla="*/ 63129 h 1098101"/>
                <a:gd name="connsiteX2" fmla="*/ 162459 w 472799"/>
                <a:gd name="connsiteY2" fmla="*/ 0 h 1098101"/>
                <a:gd name="connsiteX3" fmla="*/ 137137 w 472799"/>
                <a:gd name="connsiteY3" fmla="*/ 74975 h 1098101"/>
                <a:gd name="connsiteX4" fmla="*/ 464120 w 472799"/>
                <a:gd name="connsiteY4" fmla="*/ 389887 h 1098101"/>
                <a:gd name="connsiteX5" fmla="*/ 172771 w 472799"/>
                <a:gd name="connsiteY5" fmla="*/ 844943 h 1098101"/>
                <a:gd name="connsiteX6" fmla="*/ 454091 w 472799"/>
                <a:gd name="connsiteY6" fmla="*/ 1007543 h 1098101"/>
                <a:gd name="connsiteX7" fmla="*/ 420685 w 472799"/>
                <a:gd name="connsiteY7" fmla="*/ 1098101 h 1098101"/>
                <a:gd name="connsiteX8" fmla="*/ 3583 w 472799"/>
                <a:gd name="connsiteY8" fmla="*/ 812660 h 1098101"/>
                <a:gd name="connsiteX9" fmla="*/ 322698 w 472799"/>
                <a:gd name="connsiteY9" fmla="*/ 382663 h 1098101"/>
                <a:gd name="connsiteX10" fmla="*/ 109224 w 472799"/>
                <a:gd name="connsiteY10" fmla="*/ 178441 h 1098101"/>
                <a:gd name="connsiteX11" fmla="*/ 80163 w 472799"/>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80057 w 472693"/>
                <a:gd name="connsiteY0" fmla="*/ 251112 h 1098101"/>
                <a:gd name="connsiteX1" fmla="*/ 14119 w 472693"/>
                <a:gd name="connsiteY1" fmla="*/ 63129 h 1098101"/>
                <a:gd name="connsiteX2" fmla="*/ 162353 w 472693"/>
                <a:gd name="connsiteY2" fmla="*/ 0 h 1098101"/>
                <a:gd name="connsiteX3" fmla="*/ 137031 w 472693"/>
                <a:gd name="connsiteY3" fmla="*/ 74975 h 1098101"/>
                <a:gd name="connsiteX4" fmla="*/ 464014 w 472693"/>
                <a:gd name="connsiteY4" fmla="*/ 389887 h 1098101"/>
                <a:gd name="connsiteX5" fmla="*/ 172665 w 472693"/>
                <a:gd name="connsiteY5" fmla="*/ 844943 h 1098101"/>
                <a:gd name="connsiteX6" fmla="*/ 453985 w 472693"/>
                <a:gd name="connsiteY6" fmla="*/ 1007543 h 1098101"/>
                <a:gd name="connsiteX7" fmla="*/ 420579 w 472693"/>
                <a:gd name="connsiteY7" fmla="*/ 1098101 h 1098101"/>
                <a:gd name="connsiteX8" fmla="*/ 3477 w 472693"/>
                <a:gd name="connsiteY8" fmla="*/ 812660 h 1098101"/>
                <a:gd name="connsiteX9" fmla="*/ 303306 w 472693"/>
                <a:gd name="connsiteY9" fmla="*/ 374779 h 1098101"/>
                <a:gd name="connsiteX10" fmla="*/ 109118 w 472693"/>
                <a:gd name="connsiteY10" fmla="*/ 178441 h 1098101"/>
                <a:gd name="connsiteX11" fmla="*/ 80057 w 472693"/>
                <a:gd name="connsiteY11" fmla="*/ 251112 h 1098101"/>
                <a:gd name="connsiteX0" fmla="*/ 79696 w 472332"/>
                <a:gd name="connsiteY0" fmla="*/ 251112 h 1098101"/>
                <a:gd name="connsiteX1" fmla="*/ 13758 w 472332"/>
                <a:gd name="connsiteY1" fmla="*/ 63129 h 1098101"/>
                <a:gd name="connsiteX2" fmla="*/ 161992 w 472332"/>
                <a:gd name="connsiteY2" fmla="*/ 0 h 1098101"/>
                <a:gd name="connsiteX3" fmla="*/ 136670 w 472332"/>
                <a:gd name="connsiteY3" fmla="*/ 74975 h 1098101"/>
                <a:gd name="connsiteX4" fmla="*/ 463653 w 472332"/>
                <a:gd name="connsiteY4" fmla="*/ 389887 h 1098101"/>
                <a:gd name="connsiteX5" fmla="*/ 172304 w 472332"/>
                <a:gd name="connsiteY5" fmla="*/ 844943 h 1098101"/>
                <a:gd name="connsiteX6" fmla="*/ 453624 w 472332"/>
                <a:gd name="connsiteY6" fmla="*/ 1007543 h 1098101"/>
                <a:gd name="connsiteX7" fmla="*/ 420218 w 472332"/>
                <a:gd name="connsiteY7" fmla="*/ 1098101 h 1098101"/>
                <a:gd name="connsiteX8" fmla="*/ 3116 w 472332"/>
                <a:gd name="connsiteY8" fmla="*/ 812660 h 1098101"/>
                <a:gd name="connsiteX9" fmla="*/ 302945 w 472332"/>
                <a:gd name="connsiteY9" fmla="*/ 374779 h 1098101"/>
                <a:gd name="connsiteX10" fmla="*/ 108757 w 472332"/>
                <a:gd name="connsiteY10" fmla="*/ 178441 h 1098101"/>
                <a:gd name="connsiteX11" fmla="*/ 79696 w 472332"/>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722 w 472358"/>
                <a:gd name="connsiteY0" fmla="*/ 251112 h 1098101"/>
                <a:gd name="connsiteX1" fmla="*/ 13784 w 472358"/>
                <a:gd name="connsiteY1" fmla="*/ 63129 h 1098101"/>
                <a:gd name="connsiteX2" fmla="*/ 162018 w 472358"/>
                <a:gd name="connsiteY2" fmla="*/ 0 h 1098101"/>
                <a:gd name="connsiteX3" fmla="*/ 136696 w 472358"/>
                <a:gd name="connsiteY3" fmla="*/ 74975 h 1098101"/>
                <a:gd name="connsiteX4" fmla="*/ 463679 w 472358"/>
                <a:gd name="connsiteY4" fmla="*/ 389887 h 1098101"/>
                <a:gd name="connsiteX5" fmla="*/ 172330 w 472358"/>
                <a:gd name="connsiteY5" fmla="*/ 844943 h 1098101"/>
                <a:gd name="connsiteX6" fmla="*/ 453650 w 472358"/>
                <a:gd name="connsiteY6" fmla="*/ 1007543 h 1098101"/>
                <a:gd name="connsiteX7" fmla="*/ 420244 w 472358"/>
                <a:gd name="connsiteY7" fmla="*/ 1098101 h 1098101"/>
                <a:gd name="connsiteX8" fmla="*/ 3142 w 472358"/>
                <a:gd name="connsiteY8" fmla="*/ 812660 h 1098101"/>
                <a:gd name="connsiteX9" fmla="*/ 311235 w 472358"/>
                <a:gd name="connsiteY9" fmla="*/ 370838 h 1098101"/>
                <a:gd name="connsiteX10" fmla="*/ 108783 w 472358"/>
                <a:gd name="connsiteY10" fmla="*/ 178441 h 1098101"/>
                <a:gd name="connsiteX11" fmla="*/ 79722 w 472358"/>
                <a:gd name="connsiteY11" fmla="*/ 251112 h 1098101"/>
                <a:gd name="connsiteX0" fmla="*/ 79828 w 472464"/>
                <a:gd name="connsiteY0" fmla="*/ 251112 h 1098101"/>
                <a:gd name="connsiteX1" fmla="*/ 13890 w 472464"/>
                <a:gd name="connsiteY1" fmla="*/ 63129 h 1098101"/>
                <a:gd name="connsiteX2" fmla="*/ 162124 w 472464"/>
                <a:gd name="connsiteY2" fmla="*/ 0 h 1098101"/>
                <a:gd name="connsiteX3" fmla="*/ 136802 w 472464"/>
                <a:gd name="connsiteY3" fmla="*/ 74975 h 1098101"/>
                <a:gd name="connsiteX4" fmla="*/ 463785 w 472464"/>
                <a:gd name="connsiteY4" fmla="*/ 389887 h 1098101"/>
                <a:gd name="connsiteX5" fmla="*/ 172436 w 472464"/>
                <a:gd name="connsiteY5" fmla="*/ 844943 h 1098101"/>
                <a:gd name="connsiteX6" fmla="*/ 453756 w 472464"/>
                <a:gd name="connsiteY6" fmla="*/ 1007543 h 1098101"/>
                <a:gd name="connsiteX7" fmla="*/ 420350 w 472464"/>
                <a:gd name="connsiteY7" fmla="*/ 1098101 h 1098101"/>
                <a:gd name="connsiteX8" fmla="*/ 3248 w 472464"/>
                <a:gd name="connsiteY8" fmla="*/ 812660 h 1098101"/>
                <a:gd name="connsiteX9" fmla="*/ 292055 w 472464"/>
                <a:gd name="connsiteY9" fmla="*/ 347189 h 1098101"/>
                <a:gd name="connsiteX10" fmla="*/ 108889 w 472464"/>
                <a:gd name="connsiteY10" fmla="*/ 178441 h 1098101"/>
                <a:gd name="connsiteX11" fmla="*/ 79828 w 472464"/>
                <a:gd name="connsiteY11" fmla="*/ 251112 h 1098101"/>
                <a:gd name="connsiteX0" fmla="*/ 79814 w 472450"/>
                <a:gd name="connsiteY0" fmla="*/ 251112 h 1098101"/>
                <a:gd name="connsiteX1" fmla="*/ 13876 w 472450"/>
                <a:gd name="connsiteY1" fmla="*/ 63129 h 1098101"/>
                <a:gd name="connsiteX2" fmla="*/ 162110 w 472450"/>
                <a:gd name="connsiteY2" fmla="*/ 0 h 1098101"/>
                <a:gd name="connsiteX3" fmla="*/ 136788 w 472450"/>
                <a:gd name="connsiteY3" fmla="*/ 74975 h 1098101"/>
                <a:gd name="connsiteX4" fmla="*/ 463771 w 472450"/>
                <a:gd name="connsiteY4" fmla="*/ 389887 h 1098101"/>
                <a:gd name="connsiteX5" fmla="*/ 172422 w 472450"/>
                <a:gd name="connsiteY5" fmla="*/ 844943 h 1098101"/>
                <a:gd name="connsiteX6" fmla="*/ 453742 w 472450"/>
                <a:gd name="connsiteY6" fmla="*/ 1007543 h 1098101"/>
                <a:gd name="connsiteX7" fmla="*/ 420336 w 472450"/>
                <a:gd name="connsiteY7" fmla="*/ 1098101 h 1098101"/>
                <a:gd name="connsiteX8" fmla="*/ 3234 w 472450"/>
                <a:gd name="connsiteY8" fmla="*/ 812660 h 1098101"/>
                <a:gd name="connsiteX9" fmla="*/ 292041 w 472450"/>
                <a:gd name="connsiteY9" fmla="*/ 347189 h 1098101"/>
                <a:gd name="connsiteX10" fmla="*/ 108875 w 472450"/>
                <a:gd name="connsiteY10" fmla="*/ 178441 h 1098101"/>
                <a:gd name="connsiteX11" fmla="*/ 79814 w 472450"/>
                <a:gd name="connsiteY11" fmla="*/ 251112 h 1098101"/>
                <a:gd name="connsiteX0" fmla="*/ 79814 w 453741"/>
                <a:gd name="connsiteY0" fmla="*/ 251112 h 1098101"/>
                <a:gd name="connsiteX1" fmla="*/ 13876 w 453741"/>
                <a:gd name="connsiteY1" fmla="*/ 63129 h 1098101"/>
                <a:gd name="connsiteX2" fmla="*/ 162110 w 453741"/>
                <a:gd name="connsiteY2" fmla="*/ 0 h 1098101"/>
                <a:gd name="connsiteX3" fmla="*/ 136788 w 453741"/>
                <a:gd name="connsiteY3" fmla="*/ 74975 h 1098101"/>
                <a:gd name="connsiteX4" fmla="*/ 438976 w 453741"/>
                <a:gd name="connsiteY4" fmla="*/ 354412 h 1098101"/>
                <a:gd name="connsiteX5" fmla="*/ 172422 w 453741"/>
                <a:gd name="connsiteY5" fmla="*/ 844943 h 1098101"/>
                <a:gd name="connsiteX6" fmla="*/ 453742 w 453741"/>
                <a:gd name="connsiteY6" fmla="*/ 1007543 h 1098101"/>
                <a:gd name="connsiteX7" fmla="*/ 420336 w 453741"/>
                <a:gd name="connsiteY7" fmla="*/ 1098101 h 1098101"/>
                <a:gd name="connsiteX8" fmla="*/ 3234 w 453741"/>
                <a:gd name="connsiteY8" fmla="*/ 812660 h 1098101"/>
                <a:gd name="connsiteX9" fmla="*/ 292041 w 453741"/>
                <a:gd name="connsiteY9" fmla="*/ 347189 h 1098101"/>
                <a:gd name="connsiteX10" fmla="*/ 108875 w 453741"/>
                <a:gd name="connsiteY10" fmla="*/ 178441 h 1098101"/>
                <a:gd name="connsiteX11" fmla="*/ 79814 w 453741"/>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3742 w 463942"/>
                <a:gd name="connsiteY6" fmla="*/ 1007543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9253 w 463942"/>
                <a:gd name="connsiteY6" fmla="*/ 987834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2949"/>
                <a:gd name="connsiteY0" fmla="*/ 251112 h 1082334"/>
                <a:gd name="connsiteX1" fmla="*/ 13876 w 462949"/>
                <a:gd name="connsiteY1" fmla="*/ 63129 h 1082334"/>
                <a:gd name="connsiteX2" fmla="*/ 162110 w 462949"/>
                <a:gd name="connsiteY2" fmla="*/ 0 h 1082334"/>
                <a:gd name="connsiteX3" fmla="*/ 136788 w 462949"/>
                <a:gd name="connsiteY3" fmla="*/ 74975 h 1082334"/>
                <a:gd name="connsiteX4" fmla="*/ 438976 w 462949"/>
                <a:gd name="connsiteY4" fmla="*/ 354412 h 1082334"/>
                <a:gd name="connsiteX5" fmla="*/ 172422 w 462949"/>
                <a:gd name="connsiteY5" fmla="*/ 844943 h 1082334"/>
                <a:gd name="connsiteX6" fmla="*/ 448232 w 462949"/>
                <a:gd name="connsiteY6" fmla="*/ 972069 h 1082334"/>
                <a:gd name="connsiteX7" fmla="*/ 420336 w 462949"/>
                <a:gd name="connsiteY7" fmla="*/ 1082334 h 1082334"/>
                <a:gd name="connsiteX8" fmla="*/ 3234 w 462949"/>
                <a:gd name="connsiteY8" fmla="*/ 812660 h 1082334"/>
                <a:gd name="connsiteX9" fmla="*/ 292041 w 462949"/>
                <a:gd name="connsiteY9" fmla="*/ 347189 h 1082334"/>
                <a:gd name="connsiteX10" fmla="*/ 108875 w 462949"/>
                <a:gd name="connsiteY10" fmla="*/ 178441 h 1082334"/>
                <a:gd name="connsiteX11" fmla="*/ 79814 w 462949"/>
                <a:gd name="connsiteY11" fmla="*/ 251112 h 1082334"/>
                <a:gd name="connsiteX0" fmla="*/ 79814 w 468855"/>
                <a:gd name="connsiteY0" fmla="*/ 251112 h 1082334"/>
                <a:gd name="connsiteX1" fmla="*/ 13876 w 468855"/>
                <a:gd name="connsiteY1" fmla="*/ 63129 h 1082334"/>
                <a:gd name="connsiteX2" fmla="*/ 162110 w 468855"/>
                <a:gd name="connsiteY2" fmla="*/ 0 h 1082334"/>
                <a:gd name="connsiteX3" fmla="*/ 136788 w 468855"/>
                <a:gd name="connsiteY3" fmla="*/ 74975 h 1082334"/>
                <a:gd name="connsiteX4" fmla="*/ 438976 w 468855"/>
                <a:gd name="connsiteY4" fmla="*/ 354412 h 1082334"/>
                <a:gd name="connsiteX5" fmla="*/ 172422 w 468855"/>
                <a:gd name="connsiteY5" fmla="*/ 844943 h 1082334"/>
                <a:gd name="connsiteX6" fmla="*/ 448232 w 468855"/>
                <a:gd name="connsiteY6" fmla="*/ 972069 h 1082334"/>
                <a:gd name="connsiteX7" fmla="*/ 420336 w 468855"/>
                <a:gd name="connsiteY7" fmla="*/ 1082334 h 1082334"/>
                <a:gd name="connsiteX8" fmla="*/ 3234 w 468855"/>
                <a:gd name="connsiteY8" fmla="*/ 812660 h 1082334"/>
                <a:gd name="connsiteX9" fmla="*/ 292041 w 468855"/>
                <a:gd name="connsiteY9" fmla="*/ 347189 h 1082334"/>
                <a:gd name="connsiteX10" fmla="*/ 108875 w 468855"/>
                <a:gd name="connsiteY10" fmla="*/ 178441 h 1082334"/>
                <a:gd name="connsiteX11" fmla="*/ 79814 w 468855"/>
                <a:gd name="connsiteY11" fmla="*/ 251112 h 1082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8855" h="1082334">
                  <a:moveTo>
                    <a:pt x="79814" y="251112"/>
                  </a:moveTo>
                  <a:lnTo>
                    <a:pt x="13876" y="63129"/>
                  </a:lnTo>
                  <a:lnTo>
                    <a:pt x="162110" y="0"/>
                  </a:lnTo>
                  <a:lnTo>
                    <a:pt x="136788" y="74975"/>
                  </a:lnTo>
                  <a:cubicBezTo>
                    <a:pt x="234355" y="154408"/>
                    <a:pt x="374746" y="258311"/>
                    <a:pt x="438976" y="354412"/>
                  </a:cubicBezTo>
                  <a:cubicBezTo>
                    <a:pt x="614794" y="642979"/>
                    <a:pt x="-52322" y="678395"/>
                    <a:pt x="172422" y="844943"/>
                  </a:cubicBezTo>
                  <a:cubicBezTo>
                    <a:pt x="271613" y="913896"/>
                    <a:pt x="338588" y="940891"/>
                    <a:pt x="448232" y="972069"/>
                  </a:cubicBezTo>
                  <a:lnTo>
                    <a:pt x="420336" y="1082334"/>
                  </a:lnTo>
                  <a:cubicBezTo>
                    <a:pt x="271597" y="1043056"/>
                    <a:pt x="54162" y="942598"/>
                    <a:pt x="3234" y="812660"/>
                  </a:cubicBezTo>
                  <a:cubicBezTo>
                    <a:pt x="-46763" y="552340"/>
                    <a:pt x="502800" y="556846"/>
                    <a:pt x="292041" y="347189"/>
                  </a:cubicBezTo>
                  <a:cubicBezTo>
                    <a:pt x="227652" y="270906"/>
                    <a:pt x="187177" y="246761"/>
                    <a:pt x="108875" y="178441"/>
                  </a:cubicBezTo>
                  <a:lnTo>
                    <a:pt x="79814" y="251112"/>
                  </a:lnTo>
                  <a:close/>
                </a:path>
              </a:pathLst>
            </a:custGeom>
            <a:gradFill flip="none" rotWithShape="1">
              <a:gsLst>
                <a:gs pos="45000">
                  <a:srgbClr val="00B0F0"/>
                </a:gs>
                <a:gs pos="100000">
                  <a:srgbClr val="00B0F0">
                    <a:alpha val="0"/>
                  </a:srgbClr>
                </a:gs>
              </a:gsLst>
              <a:lin ang="5400000" scaled="1"/>
              <a:tileRect/>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3" name="TextBox 72"/>
            <p:cNvSpPr txBox="1"/>
            <p:nvPr/>
          </p:nvSpPr>
          <p:spPr>
            <a:xfrm>
              <a:off x="689471"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保存</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1" name="组合 2050"/>
          <p:cNvGrpSpPr/>
          <p:nvPr/>
        </p:nvGrpSpPr>
        <p:grpSpPr>
          <a:xfrm>
            <a:off x="6876256" y="3140968"/>
            <a:ext cx="697664" cy="673321"/>
            <a:chOff x="7130380" y="3140968"/>
            <a:chExt cx="697664" cy="673321"/>
          </a:xfrm>
        </p:grpSpPr>
        <p:sp>
          <p:nvSpPr>
            <p:cNvPr id="59" name="上箭头 58"/>
            <p:cNvSpPr/>
            <p:nvPr/>
          </p:nvSpPr>
          <p:spPr>
            <a:xfrm rot="5400000">
              <a:off x="7370224" y="293503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0" name="上箭头 59"/>
            <p:cNvSpPr/>
            <p:nvPr/>
          </p:nvSpPr>
          <p:spPr>
            <a:xfrm rot="10800000">
              <a:off x="7624191" y="3198564"/>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2" name="TextBox 61"/>
            <p:cNvSpPr txBox="1"/>
            <p:nvPr/>
          </p:nvSpPr>
          <p:spPr>
            <a:xfrm>
              <a:off x="7290369" y="3429000"/>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新建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0" name="椭圆 79"/>
            <p:cNvSpPr/>
            <p:nvPr/>
          </p:nvSpPr>
          <p:spPr>
            <a:xfrm>
              <a:off x="7130380" y="3163020"/>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2" name="组合 2051"/>
          <p:cNvGrpSpPr/>
          <p:nvPr/>
        </p:nvGrpSpPr>
        <p:grpSpPr>
          <a:xfrm>
            <a:off x="7840083" y="2571236"/>
            <a:ext cx="956436" cy="569732"/>
            <a:chOff x="7448530" y="2121494"/>
            <a:chExt cx="956436" cy="569732"/>
          </a:xfrm>
        </p:grpSpPr>
        <p:sp>
          <p:nvSpPr>
            <p:cNvPr id="74" name="上箭头 73"/>
            <p:cNvSpPr/>
            <p:nvPr/>
          </p:nvSpPr>
          <p:spPr>
            <a:xfrm rot="18900000" flipH="1">
              <a:off x="7551890" y="212149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5" name="上箭头 74"/>
            <p:cNvSpPr/>
            <p:nvPr/>
          </p:nvSpPr>
          <p:spPr>
            <a:xfrm rot="5400000">
              <a:off x="7631469" y="1964123"/>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6" name="TextBox 75"/>
            <p:cNvSpPr txBox="1"/>
            <p:nvPr/>
          </p:nvSpPr>
          <p:spPr>
            <a:xfrm>
              <a:off x="8122837" y="2280664"/>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文档</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首页</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1" name="椭圆 80"/>
            <p:cNvSpPr/>
            <p:nvPr/>
          </p:nvSpPr>
          <p:spPr>
            <a:xfrm>
              <a:off x="7767402" y="2520117"/>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4" name="组合 2053"/>
          <p:cNvGrpSpPr/>
          <p:nvPr/>
        </p:nvGrpSpPr>
        <p:grpSpPr>
          <a:xfrm>
            <a:off x="7746255" y="3933056"/>
            <a:ext cx="906248" cy="569732"/>
            <a:chOff x="7114725" y="4166774"/>
            <a:chExt cx="906248" cy="569732"/>
          </a:xfrm>
        </p:grpSpPr>
        <p:sp>
          <p:nvSpPr>
            <p:cNvPr id="77" name="上箭头 76"/>
            <p:cNvSpPr/>
            <p:nvPr/>
          </p:nvSpPr>
          <p:spPr>
            <a:xfrm rot="8100000" flipH="1">
              <a:off x="7713386" y="416677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8" name="上箭头 77"/>
            <p:cNvSpPr/>
            <p:nvPr/>
          </p:nvSpPr>
          <p:spPr>
            <a:xfrm rot="16200000">
              <a:off x="7634180" y="4322322"/>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9" name="TextBox 78"/>
            <p:cNvSpPr txBox="1"/>
            <p:nvPr/>
          </p:nvSpPr>
          <p:spPr>
            <a:xfrm>
              <a:off x="7114725" y="4232450"/>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文档</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末页</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2" name="椭圆 81"/>
            <p:cNvSpPr/>
            <p:nvPr/>
          </p:nvSpPr>
          <p:spPr>
            <a:xfrm>
              <a:off x="7524328" y="4178136"/>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3335987" y="5214749"/>
            <a:ext cx="1147338" cy="833528"/>
            <a:chOff x="3335987" y="5214749"/>
            <a:chExt cx="1147338" cy="833528"/>
          </a:xfrm>
        </p:grpSpPr>
        <p:sp>
          <p:nvSpPr>
            <p:cNvPr id="91" name="上箭头 71"/>
            <p:cNvSpPr/>
            <p:nvPr/>
          </p:nvSpPr>
          <p:spPr>
            <a:xfrm flipV="1">
              <a:off x="3335987" y="5214749"/>
              <a:ext cx="506498" cy="833528"/>
            </a:xfrm>
            <a:custGeom>
              <a:avLst/>
              <a:gdLst>
                <a:gd name="connsiteX0" fmla="*/ 0 w 203853"/>
                <a:gd name="connsiteY0" fmla="*/ 101927 h 1104871"/>
                <a:gd name="connsiteX1" fmla="*/ 101927 w 203853"/>
                <a:gd name="connsiteY1" fmla="*/ 0 h 1104871"/>
                <a:gd name="connsiteX2" fmla="*/ 203853 w 203853"/>
                <a:gd name="connsiteY2" fmla="*/ 101927 h 1104871"/>
                <a:gd name="connsiteX3" fmla="*/ 152890 w 203853"/>
                <a:gd name="connsiteY3" fmla="*/ 101927 h 1104871"/>
                <a:gd name="connsiteX4" fmla="*/ 152890 w 203853"/>
                <a:gd name="connsiteY4" fmla="*/ 1104871 h 1104871"/>
                <a:gd name="connsiteX5" fmla="*/ 50963 w 203853"/>
                <a:gd name="connsiteY5" fmla="*/ 1104871 h 1104871"/>
                <a:gd name="connsiteX6" fmla="*/ 50963 w 203853"/>
                <a:gd name="connsiteY6" fmla="*/ 101927 h 1104871"/>
                <a:gd name="connsiteX7" fmla="*/ 0 w 203853"/>
                <a:gd name="connsiteY7" fmla="*/ 101927 h 1104871"/>
                <a:gd name="connsiteX0" fmla="*/ 0 w 581153"/>
                <a:gd name="connsiteY0" fmla="*/ 101927 h 1139595"/>
                <a:gd name="connsiteX1" fmla="*/ 101927 w 581153"/>
                <a:gd name="connsiteY1" fmla="*/ 0 h 1139595"/>
                <a:gd name="connsiteX2" fmla="*/ 203853 w 581153"/>
                <a:gd name="connsiteY2" fmla="*/ 101927 h 1139595"/>
                <a:gd name="connsiteX3" fmla="*/ 152890 w 581153"/>
                <a:gd name="connsiteY3" fmla="*/ 101927 h 1139595"/>
                <a:gd name="connsiteX4" fmla="*/ 581153 w 581153"/>
                <a:gd name="connsiteY4" fmla="*/ 1139595 h 1139595"/>
                <a:gd name="connsiteX5" fmla="*/ 50963 w 581153"/>
                <a:gd name="connsiteY5" fmla="*/ 1104871 h 1139595"/>
                <a:gd name="connsiteX6" fmla="*/ 50963 w 581153"/>
                <a:gd name="connsiteY6" fmla="*/ 101927 h 1139595"/>
                <a:gd name="connsiteX7" fmla="*/ 0 w 581153"/>
                <a:gd name="connsiteY7" fmla="*/ 101927 h 1139595"/>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50963 w 581153"/>
                <a:gd name="connsiteY6" fmla="*/ 101927 h 1185894"/>
                <a:gd name="connsiteX7" fmla="*/ 0 w 581153"/>
                <a:gd name="connsiteY7" fmla="*/ 101927 h 1185894"/>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192278 w 581153"/>
                <a:gd name="connsiteY6" fmla="*/ 745610 h 1185894"/>
                <a:gd name="connsiteX7" fmla="*/ 50963 w 581153"/>
                <a:gd name="connsiteY7" fmla="*/ 101927 h 1185894"/>
                <a:gd name="connsiteX8" fmla="*/ 0 w 58115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828713 w 828713"/>
                <a:gd name="connsiteY4" fmla="*/ 1139595 h 1185894"/>
                <a:gd name="connsiteX5" fmla="*/ 564741 w 828713"/>
                <a:gd name="connsiteY5" fmla="*/ 1185894 h 1185894"/>
                <a:gd name="connsiteX6" fmla="*/ 0 w 828713"/>
                <a:gd name="connsiteY6" fmla="*/ 826633 h 1185894"/>
                <a:gd name="connsiteX7" fmla="*/ 298523 w 828713"/>
                <a:gd name="connsiteY7" fmla="*/ 101927 h 1185894"/>
                <a:gd name="connsiteX8" fmla="*/ 247560 w 82871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648183 w 828713"/>
                <a:gd name="connsiteY4" fmla="*/ 699312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162046 w 828713"/>
                <a:gd name="connsiteY4" fmla="*/ 780334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266218 w 828713"/>
                <a:gd name="connsiteY4" fmla="*/ 444669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138897 w 828713"/>
                <a:gd name="connsiteY9" fmla="*/ 456243 h 1185894"/>
                <a:gd name="connsiteX10" fmla="*/ 298523 w 828713"/>
                <a:gd name="connsiteY10" fmla="*/ 101927 h 1185894"/>
                <a:gd name="connsiteX11" fmla="*/ 247560 w 828713"/>
                <a:gd name="connsiteY11"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497712 w 828713"/>
                <a:gd name="connsiteY9" fmla="*/ 433093 h 1185894"/>
                <a:gd name="connsiteX10" fmla="*/ 298523 w 828713"/>
                <a:gd name="connsiteY10" fmla="*/ 101927 h 1185894"/>
                <a:gd name="connsiteX11" fmla="*/ 247560 w 828713"/>
                <a:gd name="connsiteY11" fmla="*/ 101927 h 1185894"/>
                <a:gd name="connsiteX0" fmla="*/ 247560 w 828713"/>
                <a:gd name="connsiteY0" fmla="*/ 101927 h 1157319"/>
                <a:gd name="connsiteX1" fmla="*/ 349487 w 828713"/>
                <a:gd name="connsiteY1" fmla="*/ 0 h 1157319"/>
                <a:gd name="connsiteX2" fmla="*/ 451413 w 828713"/>
                <a:gd name="connsiteY2" fmla="*/ 101927 h 1157319"/>
                <a:gd name="connsiteX3" fmla="*/ 400450 w 828713"/>
                <a:gd name="connsiteY3" fmla="*/ 101927 h 1157319"/>
                <a:gd name="connsiteX4" fmla="*/ 740780 w 828713"/>
                <a:gd name="connsiteY4" fmla="*/ 433094 h 1157319"/>
                <a:gd name="connsiteX5" fmla="*/ 162046 w 828713"/>
                <a:gd name="connsiteY5" fmla="*/ 780334 h 1157319"/>
                <a:gd name="connsiteX6" fmla="*/ 828713 w 828713"/>
                <a:gd name="connsiteY6" fmla="*/ 1139595 h 1157319"/>
                <a:gd name="connsiteX7" fmla="*/ 619509 w 828713"/>
                <a:gd name="connsiteY7" fmla="*/ 1157319 h 1157319"/>
                <a:gd name="connsiteX8" fmla="*/ 0 w 828713"/>
                <a:gd name="connsiteY8" fmla="*/ 826633 h 1157319"/>
                <a:gd name="connsiteX9" fmla="*/ 497712 w 828713"/>
                <a:gd name="connsiteY9" fmla="*/ 433093 h 1157319"/>
                <a:gd name="connsiteX10" fmla="*/ 298523 w 828713"/>
                <a:gd name="connsiteY10" fmla="*/ 101927 h 1157319"/>
                <a:gd name="connsiteX11" fmla="*/ 247560 w 828713"/>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62046 w 740780"/>
                <a:gd name="connsiteY5" fmla="*/ 780334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78715 w 740780"/>
                <a:gd name="connsiteY5" fmla="*/ 782715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80898 w 774118"/>
                <a:gd name="connsiteY0" fmla="*/ 101927 h 1157319"/>
                <a:gd name="connsiteX1" fmla="*/ 382825 w 774118"/>
                <a:gd name="connsiteY1" fmla="*/ 0 h 1157319"/>
                <a:gd name="connsiteX2" fmla="*/ 484751 w 774118"/>
                <a:gd name="connsiteY2" fmla="*/ 101927 h 1157319"/>
                <a:gd name="connsiteX3" fmla="*/ 433788 w 774118"/>
                <a:gd name="connsiteY3" fmla="*/ 101927 h 1157319"/>
                <a:gd name="connsiteX4" fmla="*/ 774118 w 774118"/>
                <a:gd name="connsiteY4" fmla="*/ 433094 h 1157319"/>
                <a:gd name="connsiteX5" fmla="*/ 212053 w 774118"/>
                <a:gd name="connsiteY5" fmla="*/ 782715 h 1157319"/>
                <a:gd name="connsiteX6" fmla="*/ 740607 w 774118"/>
                <a:gd name="connsiteY6" fmla="*/ 1070539 h 1157319"/>
                <a:gd name="connsiteX7" fmla="*/ 652847 w 774118"/>
                <a:gd name="connsiteY7" fmla="*/ 1157319 h 1157319"/>
                <a:gd name="connsiteX8" fmla="*/ 0 w 774118"/>
                <a:gd name="connsiteY8" fmla="*/ 776627 h 1157319"/>
                <a:gd name="connsiteX9" fmla="*/ 531050 w 774118"/>
                <a:gd name="connsiteY9" fmla="*/ 433093 h 1157319"/>
                <a:gd name="connsiteX10" fmla="*/ 331861 w 774118"/>
                <a:gd name="connsiteY10" fmla="*/ 101927 h 1157319"/>
                <a:gd name="connsiteX11" fmla="*/ 280898 w 774118"/>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59625 w 802693"/>
                <a:gd name="connsiteY9" fmla="*/ 433093 h 1157319"/>
                <a:gd name="connsiteX10" fmla="*/ 360436 w 802693"/>
                <a:gd name="connsiteY10" fmla="*/ 101927 h 1157319"/>
                <a:gd name="connsiteX11" fmla="*/ 309473 w 802693"/>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76293 w 802693"/>
                <a:gd name="connsiteY9" fmla="*/ 416424 h 1157319"/>
                <a:gd name="connsiteX10" fmla="*/ 360436 w 802693"/>
                <a:gd name="connsiteY10" fmla="*/ 101927 h 1157319"/>
                <a:gd name="connsiteX11" fmla="*/ 309473 w 802693"/>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576293 w 795549"/>
                <a:gd name="connsiteY9" fmla="*/ 416424 h 1157319"/>
                <a:gd name="connsiteX10" fmla="*/ 360436 w 795549"/>
                <a:gd name="connsiteY10" fmla="*/ 101927 h 1157319"/>
                <a:gd name="connsiteX11" fmla="*/ 309473 w 795549"/>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623918 w 795549"/>
                <a:gd name="connsiteY9" fmla="*/ 375943 h 1157319"/>
                <a:gd name="connsiteX10" fmla="*/ 360436 w 795549"/>
                <a:gd name="connsiteY10" fmla="*/ 101927 h 1157319"/>
                <a:gd name="connsiteX11" fmla="*/ 309473 w 795549"/>
                <a:gd name="connsiteY11" fmla="*/ 101927 h 1157319"/>
                <a:gd name="connsiteX0" fmla="*/ 309473 w 800311"/>
                <a:gd name="connsiteY0" fmla="*/ 101927 h 1157319"/>
                <a:gd name="connsiteX1" fmla="*/ 411400 w 800311"/>
                <a:gd name="connsiteY1" fmla="*/ 0 h 1157319"/>
                <a:gd name="connsiteX2" fmla="*/ 513326 w 800311"/>
                <a:gd name="connsiteY2" fmla="*/ 101927 h 1157319"/>
                <a:gd name="connsiteX3" fmla="*/ 462363 w 800311"/>
                <a:gd name="connsiteY3" fmla="*/ 101927 h 1157319"/>
                <a:gd name="connsiteX4" fmla="*/ 800311 w 800311"/>
                <a:gd name="connsiteY4" fmla="*/ 390231 h 1157319"/>
                <a:gd name="connsiteX5" fmla="*/ 240628 w 800311"/>
                <a:gd name="connsiteY5" fmla="*/ 782715 h 1157319"/>
                <a:gd name="connsiteX6" fmla="*/ 769182 w 800311"/>
                <a:gd name="connsiteY6" fmla="*/ 1070539 h 1157319"/>
                <a:gd name="connsiteX7" fmla="*/ 681422 w 800311"/>
                <a:gd name="connsiteY7" fmla="*/ 1157319 h 1157319"/>
                <a:gd name="connsiteX8" fmla="*/ 0 w 800311"/>
                <a:gd name="connsiteY8" fmla="*/ 790915 h 1157319"/>
                <a:gd name="connsiteX9" fmla="*/ 623918 w 800311"/>
                <a:gd name="connsiteY9" fmla="*/ 375943 h 1157319"/>
                <a:gd name="connsiteX10" fmla="*/ 360436 w 800311"/>
                <a:gd name="connsiteY10" fmla="*/ 101927 h 1157319"/>
                <a:gd name="connsiteX11" fmla="*/ 309473 w 800311"/>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95371 w 655054"/>
                <a:gd name="connsiteY5" fmla="*/ 782715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85804 w 655054"/>
                <a:gd name="connsiteY9" fmla="*/ 371180 h 1157319"/>
                <a:gd name="connsiteX10" fmla="*/ 215179 w 655054"/>
                <a:gd name="connsiteY10" fmla="*/ 101927 h 1157319"/>
                <a:gd name="connsiteX11" fmla="*/ 164216 w 655054"/>
                <a:gd name="connsiteY11" fmla="*/ 101927 h 1157319"/>
                <a:gd name="connsiteX0" fmla="*/ 164216 w 638385"/>
                <a:gd name="connsiteY0" fmla="*/ 101927 h 1157319"/>
                <a:gd name="connsiteX1" fmla="*/ 266143 w 638385"/>
                <a:gd name="connsiteY1" fmla="*/ 0 h 1157319"/>
                <a:gd name="connsiteX2" fmla="*/ 368069 w 638385"/>
                <a:gd name="connsiteY2" fmla="*/ 101927 h 1157319"/>
                <a:gd name="connsiteX3" fmla="*/ 317106 w 638385"/>
                <a:gd name="connsiteY3" fmla="*/ 101927 h 1157319"/>
                <a:gd name="connsiteX4" fmla="*/ 638385 w 638385"/>
                <a:gd name="connsiteY4" fmla="*/ 392612 h 1157319"/>
                <a:gd name="connsiteX5" fmla="*/ 164427 w 638385"/>
                <a:gd name="connsiteY5" fmla="*/ 651747 h 1157319"/>
                <a:gd name="connsiteX6" fmla="*/ 623925 w 638385"/>
                <a:gd name="connsiteY6" fmla="*/ 1070539 h 1157319"/>
                <a:gd name="connsiteX7" fmla="*/ 536165 w 638385"/>
                <a:gd name="connsiteY7" fmla="*/ 1157319 h 1157319"/>
                <a:gd name="connsiteX8" fmla="*/ 0 w 638385"/>
                <a:gd name="connsiteY8" fmla="*/ 617084 h 1157319"/>
                <a:gd name="connsiteX9" fmla="*/ 485804 w 638385"/>
                <a:gd name="connsiteY9" fmla="*/ 371180 h 1157319"/>
                <a:gd name="connsiteX10" fmla="*/ 215179 w 638385"/>
                <a:gd name="connsiteY10" fmla="*/ 101927 h 1157319"/>
                <a:gd name="connsiteX11" fmla="*/ 164216 w 638385"/>
                <a:gd name="connsiteY11" fmla="*/ 101927 h 1157319"/>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23925 w 638385"/>
                <a:gd name="connsiteY6" fmla="*/ 1070539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16782 w 638385"/>
                <a:gd name="connsiteY6" fmla="*/ 987195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16782 w 638385"/>
                <a:gd name="connsiteY6" fmla="*/ 987195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9189 w 638385"/>
                <a:gd name="connsiteY5" fmla="*/ 630316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99545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64216 w 638385"/>
                <a:gd name="connsiteY11" fmla="*/ 99545 h 1023968"/>
                <a:gd name="connsiteX0" fmla="*/ 147547 w 638385"/>
                <a:gd name="connsiteY0" fmla="*/ 120976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69176 w 538372"/>
                <a:gd name="connsiteY5" fmla="*/ 627934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140614 w 538372"/>
                <a:gd name="connsiteY5" fmla="*/ 680322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79906 w 570744"/>
                <a:gd name="connsiteY0" fmla="*/ 120976 h 1023968"/>
                <a:gd name="connsiteX1" fmla="*/ 110396 w 570744"/>
                <a:gd name="connsiteY1" fmla="*/ 0 h 1023968"/>
                <a:gd name="connsiteX2" fmla="*/ 338529 w 570744"/>
                <a:gd name="connsiteY2" fmla="*/ 59064 h 1023968"/>
                <a:gd name="connsiteX3" fmla="*/ 247084 w 570744"/>
                <a:gd name="connsiteY3" fmla="*/ 70970 h 1023968"/>
                <a:gd name="connsiteX4" fmla="*/ 570744 w 570744"/>
                <a:gd name="connsiteY4" fmla="*/ 390230 h 1023968"/>
                <a:gd name="connsiteX5" fmla="*/ 172986 w 570744"/>
                <a:gd name="connsiteY5" fmla="*/ 680322 h 1023968"/>
                <a:gd name="connsiteX6" fmla="*/ 541997 w 570744"/>
                <a:gd name="connsiteY6" fmla="*/ 956238 h 1023968"/>
                <a:gd name="connsiteX7" fmla="*/ 456618 w 570744"/>
                <a:gd name="connsiteY7" fmla="*/ 1023968 h 1023968"/>
                <a:gd name="connsiteX8" fmla="*/ 32372 w 570744"/>
                <a:gd name="connsiteY8" fmla="*/ 740908 h 1023968"/>
                <a:gd name="connsiteX9" fmla="*/ 418163 w 570744"/>
                <a:gd name="connsiteY9" fmla="*/ 368798 h 1023968"/>
                <a:gd name="connsiteX10" fmla="*/ 147538 w 570744"/>
                <a:gd name="connsiteY10" fmla="*/ 99545 h 1023968"/>
                <a:gd name="connsiteX11" fmla="*/ 79906 w 570744"/>
                <a:gd name="connsiteY11" fmla="*/ 120976 h 1023968"/>
                <a:gd name="connsiteX0" fmla="*/ 85455 w 576293"/>
                <a:gd name="connsiteY0" fmla="*/ 120976 h 1023968"/>
                <a:gd name="connsiteX1" fmla="*/ 115945 w 576293"/>
                <a:gd name="connsiteY1" fmla="*/ 0 h 1023968"/>
                <a:gd name="connsiteX2" fmla="*/ 344078 w 576293"/>
                <a:gd name="connsiteY2" fmla="*/ 59064 h 1023968"/>
                <a:gd name="connsiteX3" fmla="*/ 252633 w 576293"/>
                <a:gd name="connsiteY3" fmla="*/ 70970 h 1023968"/>
                <a:gd name="connsiteX4" fmla="*/ 576293 w 576293"/>
                <a:gd name="connsiteY4" fmla="*/ 390230 h 1023968"/>
                <a:gd name="connsiteX5" fmla="*/ 178535 w 576293"/>
                <a:gd name="connsiteY5" fmla="*/ 680322 h 1023968"/>
                <a:gd name="connsiteX6" fmla="*/ 547546 w 576293"/>
                <a:gd name="connsiteY6" fmla="*/ 956238 h 1023968"/>
                <a:gd name="connsiteX7" fmla="*/ 462167 w 576293"/>
                <a:gd name="connsiteY7" fmla="*/ 1023968 h 1023968"/>
                <a:gd name="connsiteX8" fmla="*/ 37921 w 576293"/>
                <a:gd name="connsiteY8" fmla="*/ 740908 h 1023968"/>
                <a:gd name="connsiteX9" fmla="*/ 352275 w 576293"/>
                <a:gd name="connsiteY9" fmla="*/ 283073 h 1023968"/>
                <a:gd name="connsiteX10" fmla="*/ 153087 w 576293"/>
                <a:gd name="connsiteY10" fmla="*/ 99545 h 1023968"/>
                <a:gd name="connsiteX11" fmla="*/ 85455 w 576293"/>
                <a:gd name="connsiteY11" fmla="*/ 120976 h 1023968"/>
                <a:gd name="connsiteX0" fmla="*/ 69333 w 560171"/>
                <a:gd name="connsiteY0" fmla="*/ 120976 h 1023968"/>
                <a:gd name="connsiteX1" fmla="*/ 99823 w 560171"/>
                <a:gd name="connsiteY1" fmla="*/ 0 h 1023968"/>
                <a:gd name="connsiteX2" fmla="*/ 327956 w 560171"/>
                <a:gd name="connsiteY2" fmla="*/ 59064 h 1023968"/>
                <a:gd name="connsiteX3" fmla="*/ 236511 w 560171"/>
                <a:gd name="connsiteY3" fmla="*/ 70970 h 1023968"/>
                <a:gd name="connsiteX4" fmla="*/ 560171 w 560171"/>
                <a:gd name="connsiteY4" fmla="*/ 390230 h 1023968"/>
                <a:gd name="connsiteX5" fmla="*/ 162413 w 560171"/>
                <a:gd name="connsiteY5" fmla="*/ 680322 h 1023968"/>
                <a:gd name="connsiteX6" fmla="*/ 531424 w 560171"/>
                <a:gd name="connsiteY6" fmla="*/ 956238 h 1023968"/>
                <a:gd name="connsiteX7" fmla="*/ 446045 w 560171"/>
                <a:gd name="connsiteY7" fmla="*/ 1023968 h 1023968"/>
                <a:gd name="connsiteX8" fmla="*/ 21799 w 560171"/>
                <a:gd name="connsiteY8" fmla="*/ 740908 h 1023968"/>
                <a:gd name="connsiteX9" fmla="*/ 336153 w 560171"/>
                <a:gd name="connsiteY9" fmla="*/ 283073 h 1023968"/>
                <a:gd name="connsiteX10" fmla="*/ 136965 w 560171"/>
                <a:gd name="connsiteY10" fmla="*/ 99545 h 1023968"/>
                <a:gd name="connsiteX11" fmla="*/ 69333 w 560171"/>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522071 w 531424"/>
                <a:gd name="connsiteY4" fmla="*/ 287836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45690"/>
                <a:gd name="connsiteY0" fmla="*/ 120976 h 1023968"/>
                <a:gd name="connsiteX1" fmla="*/ 99823 w 545690"/>
                <a:gd name="connsiteY1" fmla="*/ 0 h 1023968"/>
                <a:gd name="connsiteX2" fmla="*/ 327956 w 545690"/>
                <a:gd name="connsiteY2" fmla="*/ 59064 h 1023968"/>
                <a:gd name="connsiteX3" fmla="*/ 236511 w 545690"/>
                <a:gd name="connsiteY3" fmla="*/ 70970 h 1023968"/>
                <a:gd name="connsiteX4" fmla="*/ 522071 w 545690"/>
                <a:gd name="connsiteY4" fmla="*/ 287836 h 1023968"/>
                <a:gd name="connsiteX5" fmla="*/ 162413 w 545690"/>
                <a:gd name="connsiteY5" fmla="*/ 680322 h 1023968"/>
                <a:gd name="connsiteX6" fmla="*/ 531424 w 545690"/>
                <a:gd name="connsiteY6" fmla="*/ 956238 h 1023968"/>
                <a:gd name="connsiteX7" fmla="*/ 446045 w 545690"/>
                <a:gd name="connsiteY7" fmla="*/ 1023968 h 1023968"/>
                <a:gd name="connsiteX8" fmla="*/ 21799 w 545690"/>
                <a:gd name="connsiteY8" fmla="*/ 740908 h 1023968"/>
                <a:gd name="connsiteX9" fmla="*/ 336153 w 545690"/>
                <a:gd name="connsiteY9" fmla="*/ 283073 h 1023968"/>
                <a:gd name="connsiteX10" fmla="*/ 136965 w 545690"/>
                <a:gd name="connsiteY10" fmla="*/ 99545 h 1023968"/>
                <a:gd name="connsiteX11" fmla="*/ 69333 w 545690"/>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6127 w 506082"/>
                <a:gd name="connsiteY5" fmla="*/ 751759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54512 w 492440"/>
                <a:gd name="connsiteY4" fmla="*/ 297361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30699 w 492440"/>
                <a:gd name="connsiteY4" fmla="*/ 304505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92714 w 492669"/>
                <a:gd name="connsiteY5" fmla="*/ 751759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78426 w 492669"/>
                <a:gd name="connsiteY5" fmla="*/ 763665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25021 w 487112"/>
                <a:gd name="connsiteY0" fmla="*/ 120976 h 1023968"/>
                <a:gd name="connsiteX1" fmla="*/ 55511 w 487112"/>
                <a:gd name="connsiteY1" fmla="*/ 0 h 1023968"/>
                <a:gd name="connsiteX2" fmla="*/ 283644 w 487112"/>
                <a:gd name="connsiteY2" fmla="*/ 59064 h 1023968"/>
                <a:gd name="connsiteX3" fmla="*/ 192199 w 487112"/>
                <a:gd name="connsiteY3" fmla="*/ 70970 h 1023968"/>
                <a:gd name="connsiteX4" fmla="*/ 425371 w 487112"/>
                <a:gd name="connsiteY4" fmla="*/ 304505 h 1023968"/>
                <a:gd name="connsiteX5" fmla="*/ 172869 w 487112"/>
                <a:gd name="connsiteY5" fmla="*/ 763665 h 1023968"/>
                <a:gd name="connsiteX6" fmla="*/ 487112 w 487112"/>
                <a:gd name="connsiteY6" fmla="*/ 956238 h 1023968"/>
                <a:gd name="connsiteX7" fmla="*/ 401733 w 487112"/>
                <a:gd name="connsiteY7" fmla="*/ 1023968 h 1023968"/>
                <a:gd name="connsiteX8" fmla="*/ 3681 w 487112"/>
                <a:gd name="connsiteY8" fmla="*/ 731383 h 1023968"/>
                <a:gd name="connsiteX9" fmla="*/ 277553 w 487112"/>
                <a:gd name="connsiteY9" fmla="*/ 283073 h 1023968"/>
                <a:gd name="connsiteX10" fmla="*/ 92653 w 487112"/>
                <a:gd name="connsiteY10" fmla="*/ 99545 h 1023968"/>
                <a:gd name="connsiteX11" fmla="*/ 25021 w 487112"/>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25422 w 487163"/>
                <a:gd name="connsiteY4" fmla="*/ 304505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399228 w 487163"/>
                <a:gd name="connsiteY4" fmla="*/ 283074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42090 w 487163"/>
                <a:gd name="connsiteY4" fmla="*/ 330699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4690 w 486781"/>
                <a:gd name="connsiteY0" fmla="*/ 120976 h 1023968"/>
                <a:gd name="connsiteX1" fmla="*/ 55180 w 486781"/>
                <a:gd name="connsiteY1" fmla="*/ 0 h 1023968"/>
                <a:gd name="connsiteX2" fmla="*/ 283313 w 486781"/>
                <a:gd name="connsiteY2" fmla="*/ 59064 h 1023968"/>
                <a:gd name="connsiteX3" fmla="*/ 191868 w 486781"/>
                <a:gd name="connsiteY3" fmla="*/ 70970 h 1023968"/>
                <a:gd name="connsiteX4" fmla="*/ 441708 w 486781"/>
                <a:gd name="connsiteY4" fmla="*/ 330699 h 1023968"/>
                <a:gd name="connsiteX5" fmla="*/ 172538 w 486781"/>
                <a:gd name="connsiteY5" fmla="*/ 763665 h 1023968"/>
                <a:gd name="connsiteX6" fmla="*/ 486781 w 486781"/>
                <a:gd name="connsiteY6" fmla="*/ 956238 h 1023968"/>
                <a:gd name="connsiteX7" fmla="*/ 401402 w 486781"/>
                <a:gd name="connsiteY7" fmla="*/ 1023968 h 1023968"/>
                <a:gd name="connsiteX8" fmla="*/ 3350 w 486781"/>
                <a:gd name="connsiteY8" fmla="*/ 731383 h 1023968"/>
                <a:gd name="connsiteX9" fmla="*/ 327228 w 486781"/>
                <a:gd name="connsiteY9" fmla="*/ 316411 h 1023968"/>
                <a:gd name="connsiteX10" fmla="*/ 92322 w 486781"/>
                <a:gd name="connsiteY10" fmla="*/ 99545 h 1023968"/>
                <a:gd name="connsiteX11" fmla="*/ 24690 w 486781"/>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72625 w 486868"/>
                <a:gd name="connsiteY5" fmla="*/ 763665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55956 w 486868"/>
                <a:gd name="connsiteY5" fmla="*/ 766047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41344 w 503435"/>
                <a:gd name="connsiteY0" fmla="*/ 120976 h 1023968"/>
                <a:gd name="connsiteX1" fmla="*/ 71834 w 503435"/>
                <a:gd name="connsiteY1" fmla="*/ 0 h 1023968"/>
                <a:gd name="connsiteX2" fmla="*/ 299967 w 503435"/>
                <a:gd name="connsiteY2" fmla="*/ 59064 h 1023968"/>
                <a:gd name="connsiteX3" fmla="*/ 208522 w 503435"/>
                <a:gd name="connsiteY3" fmla="*/ 70970 h 1023968"/>
                <a:gd name="connsiteX4" fmla="*/ 458362 w 503435"/>
                <a:gd name="connsiteY4" fmla="*/ 330699 h 1023968"/>
                <a:gd name="connsiteX5" fmla="*/ 172523 w 503435"/>
                <a:gd name="connsiteY5" fmla="*/ 766047 h 1023968"/>
                <a:gd name="connsiteX6" fmla="*/ 503435 w 503435"/>
                <a:gd name="connsiteY6" fmla="*/ 956238 h 1023968"/>
                <a:gd name="connsiteX7" fmla="*/ 418056 w 503435"/>
                <a:gd name="connsiteY7" fmla="*/ 1023968 h 1023968"/>
                <a:gd name="connsiteX8" fmla="*/ 3335 w 503435"/>
                <a:gd name="connsiteY8" fmla="*/ 733764 h 1023968"/>
                <a:gd name="connsiteX9" fmla="*/ 329594 w 503435"/>
                <a:gd name="connsiteY9" fmla="*/ 323555 h 1023968"/>
                <a:gd name="connsiteX10" fmla="*/ 108976 w 503435"/>
                <a:gd name="connsiteY10" fmla="*/ 99545 h 1023968"/>
                <a:gd name="connsiteX11" fmla="*/ 41344 w 503435"/>
                <a:gd name="connsiteY11" fmla="*/ 120976 h 1023968"/>
                <a:gd name="connsiteX0" fmla="*/ 41461 w 503552"/>
                <a:gd name="connsiteY0" fmla="*/ 120976 h 1023968"/>
                <a:gd name="connsiteX1" fmla="*/ 71951 w 503552"/>
                <a:gd name="connsiteY1" fmla="*/ 0 h 1023968"/>
                <a:gd name="connsiteX2" fmla="*/ 300084 w 503552"/>
                <a:gd name="connsiteY2" fmla="*/ 59064 h 1023968"/>
                <a:gd name="connsiteX3" fmla="*/ 208639 w 503552"/>
                <a:gd name="connsiteY3" fmla="*/ 70970 h 1023968"/>
                <a:gd name="connsiteX4" fmla="*/ 458479 w 503552"/>
                <a:gd name="connsiteY4" fmla="*/ 330699 h 1023968"/>
                <a:gd name="connsiteX5" fmla="*/ 172640 w 503552"/>
                <a:gd name="connsiteY5" fmla="*/ 766047 h 1023968"/>
                <a:gd name="connsiteX6" fmla="*/ 503552 w 503552"/>
                <a:gd name="connsiteY6" fmla="*/ 956238 h 1023968"/>
                <a:gd name="connsiteX7" fmla="*/ 418173 w 503552"/>
                <a:gd name="connsiteY7" fmla="*/ 1023968 h 1023968"/>
                <a:gd name="connsiteX8" fmla="*/ 3452 w 503552"/>
                <a:gd name="connsiteY8" fmla="*/ 733764 h 1023968"/>
                <a:gd name="connsiteX9" fmla="*/ 310661 w 503552"/>
                <a:gd name="connsiteY9" fmla="*/ 299743 h 1023968"/>
                <a:gd name="connsiteX10" fmla="*/ 109093 w 503552"/>
                <a:gd name="connsiteY10" fmla="*/ 99545 h 1023968"/>
                <a:gd name="connsiteX11" fmla="*/ 41461 w 503552"/>
                <a:gd name="connsiteY11" fmla="*/ 120976 h 1023968"/>
                <a:gd name="connsiteX0" fmla="*/ 41389 w 503480"/>
                <a:gd name="connsiteY0" fmla="*/ 120976 h 1023968"/>
                <a:gd name="connsiteX1" fmla="*/ 71879 w 503480"/>
                <a:gd name="connsiteY1" fmla="*/ 0 h 1023968"/>
                <a:gd name="connsiteX2" fmla="*/ 300012 w 503480"/>
                <a:gd name="connsiteY2" fmla="*/ 59064 h 1023968"/>
                <a:gd name="connsiteX3" fmla="*/ 208567 w 503480"/>
                <a:gd name="connsiteY3" fmla="*/ 70970 h 1023968"/>
                <a:gd name="connsiteX4" fmla="*/ 458407 w 503480"/>
                <a:gd name="connsiteY4" fmla="*/ 330699 h 1023968"/>
                <a:gd name="connsiteX5" fmla="*/ 172568 w 503480"/>
                <a:gd name="connsiteY5" fmla="*/ 766047 h 1023968"/>
                <a:gd name="connsiteX6" fmla="*/ 503480 w 503480"/>
                <a:gd name="connsiteY6" fmla="*/ 956238 h 1023968"/>
                <a:gd name="connsiteX7" fmla="*/ 418101 w 503480"/>
                <a:gd name="connsiteY7" fmla="*/ 1023968 h 1023968"/>
                <a:gd name="connsiteX8" fmla="*/ 3380 w 503480"/>
                <a:gd name="connsiteY8" fmla="*/ 733764 h 1023968"/>
                <a:gd name="connsiteX9" fmla="*/ 310589 w 503480"/>
                <a:gd name="connsiteY9" fmla="*/ 299743 h 1023968"/>
                <a:gd name="connsiteX10" fmla="*/ 109021 w 503480"/>
                <a:gd name="connsiteY10" fmla="*/ 99545 h 1023968"/>
                <a:gd name="connsiteX11" fmla="*/ 41389 w 503480"/>
                <a:gd name="connsiteY11" fmla="*/ 120976 h 1023968"/>
                <a:gd name="connsiteX0" fmla="*/ 41318 w 503409"/>
                <a:gd name="connsiteY0" fmla="*/ 120976 h 1023968"/>
                <a:gd name="connsiteX1" fmla="*/ 71808 w 503409"/>
                <a:gd name="connsiteY1" fmla="*/ 0 h 1023968"/>
                <a:gd name="connsiteX2" fmla="*/ 299941 w 503409"/>
                <a:gd name="connsiteY2" fmla="*/ 59064 h 1023968"/>
                <a:gd name="connsiteX3" fmla="*/ 208496 w 503409"/>
                <a:gd name="connsiteY3" fmla="*/ 70970 h 1023968"/>
                <a:gd name="connsiteX4" fmla="*/ 458336 w 503409"/>
                <a:gd name="connsiteY4" fmla="*/ 330699 h 1023968"/>
                <a:gd name="connsiteX5" fmla="*/ 172497 w 503409"/>
                <a:gd name="connsiteY5" fmla="*/ 766047 h 1023968"/>
                <a:gd name="connsiteX6" fmla="*/ 503409 w 503409"/>
                <a:gd name="connsiteY6" fmla="*/ 956238 h 1023968"/>
                <a:gd name="connsiteX7" fmla="*/ 418030 w 503409"/>
                <a:gd name="connsiteY7" fmla="*/ 1023968 h 1023968"/>
                <a:gd name="connsiteX8" fmla="*/ 3309 w 503409"/>
                <a:gd name="connsiteY8" fmla="*/ 733764 h 1023968"/>
                <a:gd name="connsiteX9" fmla="*/ 322425 w 503409"/>
                <a:gd name="connsiteY9" fmla="*/ 311649 h 1023968"/>
                <a:gd name="connsiteX10" fmla="*/ 108950 w 503409"/>
                <a:gd name="connsiteY10" fmla="*/ 99545 h 1023968"/>
                <a:gd name="connsiteX11" fmla="*/ 41318 w 503409"/>
                <a:gd name="connsiteY11" fmla="*/ 120976 h 1023968"/>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191965 w 503409"/>
                <a:gd name="connsiteY3" fmla="*/ 55204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467093"/>
                <a:gd name="connsiteY0" fmla="*/ 120976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41318 w 467093"/>
                <a:gd name="connsiteY11" fmla="*/ 120976 h 1019205"/>
                <a:gd name="connsiteX0" fmla="*/ 57849 w 467093"/>
                <a:gd name="connsiteY0" fmla="*/ 152508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57849 w 467093"/>
                <a:gd name="connsiteY11" fmla="*/ 152508 h 1019205"/>
                <a:gd name="connsiteX0" fmla="*/ 57849 w 467093"/>
                <a:gd name="connsiteY0" fmla="*/ 168275 h 1034972"/>
                <a:gd name="connsiteX1" fmla="*/ 13951 w 467093"/>
                <a:gd name="connsiteY1" fmla="*/ 0 h 1034972"/>
                <a:gd name="connsiteX2" fmla="*/ 272389 w 467093"/>
                <a:gd name="connsiteY2" fmla="*/ 27531 h 1034972"/>
                <a:gd name="connsiteX3" fmla="*/ 191965 w 467093"/>
                <a:gd name="connsiteY3" fmla="*/ 70971 h 1034972"/>
                <a:gd name="connsiteX4" fmla="*/ 458336 w 467093"/>
                <a:gd name="connsiteY4" fmla="*/ 346466 h 1034972"/>
                <a:gd name="connsiteX5" fmla="*/ 172497 w 467093"/>
                <a:gd name="connsiteY5" fmla="*/ 781814 h 1034972"/>
                <a:gd name="connsiteX6" fmla="*/ 453817 w 467093"/>
                <a:gd name="connsiteY6" fmla="*/ 944414 h 1034972"/>
                <a:gd name="connsiteX7" fmla="*/ 420411 w 467093"/>
                <a:gd name="connsiteY7" fmla="*/ 1034972 h 1034972"/>
                <a:gd name="connsiteX8" fmla="*/ 3309 w 467093"/>
                <a:gd name="connsiteY8" fmla="*/ 749531 h 1034972"/>
                <a:gd name="connsiteX9" fmla="*/ 322425 w 467093"/>
                <a:gd name="connsiteY9" fmla="*/ 327416 h 1034972"/>
                <a:gd name="connsiteX10" fmla="*/ 108950 w 467093"/>
                <a:gd name="connsiteY10" fmla="*/ 115312 h 1034972"/>
                <a:gd name="connsiteX11" fmla="*/ 57849 w 467093"/>
                <a:gd name="connsiteY11" fmla="*/ 168275 h 1034972"/>
                <a:gd name="connsiteX0" fmla="*/ 57849 w 467093"/>
                <a:gd name="connsiteY0" fmla="*/ 195928 h 1062625"/>
                <a:gd name="connsiteX1" fmla="*/ 13951 w 467093"/>
                <a:gd name="connsiteY1" fmla="*/ 27653 h 1062625"/>
                <a:gd name="connsiteX2" fmla="*/ 206267 w 467093"/>
                <a:gd name="connsiteY2" fmla="*/ 0 h 1062625"/>
                <a:gd name="connsiteX3" fmla="*/ 191965 w 467093"/>
                <a:gd name="connsiteY3" fmla="*/ 98624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195928 h 1062625"/>
                <a:gd name="connsiteX1" fmla="*/ 13951 w 467093"/>
                <a:gd name="connsiteY1" fmla="*/ 27653 h 1062625"/>
                <a:gd name="connsiteX2" fmla="*/ 206267 w 467093"/>
                <a:gd name="connsiteY2" fmla="*/ 0 h 1062625"/>
                <a:gd name="connsiteX3" fmla="*/ 136863 w 467093"/>
                <a:gd name="connsiteY3" fmla="*/ 39499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251112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57849 w 467093"/>
                <a:gd name="connsiteY11" fmla="*/ 251112 h 1117809"/>
                <a:gd name="connsiteX0" fmla="*/ 79889 w 467093"/>
                <a:gd name="connsiteY0" fmla="*/ 270820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79889 w 467093"/>
                <a:gd name="connsiteY11" fmla="*/ 270820 h 1117809"/>
                <a:gd name="connsiteX0" fmla="*/ 79889 w 467093"/>
                <a:gd name="connsiteY0" fmla="*/ 251112 h 1098101"/>
                <a:gd name="connsiteX1" fmla="*/ 13951 w 467093"/>
                <a:gd name="connsiteY1" fmla="*/ 63129 h 1098101"/>
                <a:gd name="connsiteX2" fmla="*/ 162185 w 467093"/>
                <a:gd name="connsiteY2" fmla="*/ 0 h 1098101"/>
                <a:gd name="connsiteX3" fmla="*/ 136863 w 467093"/>
                <a:gd name="connsiteY3" fmla="*/ 74975 h 1098101"/>
                <a:gd name="connsiteX4" fmla="*/ 458336 w 467093"/>
                <a:gd name="connsiteY4" fmla="*/ 409595 h 1098101"/>
                <a:gd name="connsiteX5" fmla="*/ 172497 w 467093"/>
                <a:gd name="connsiteY5" fmla="*/ 844943 h 1098101"/>
                <a:gd name="connsiteX6" fmla="*/ 453817 w 467093"/>
                <a:gd name="connsiteY6" fmla="*/ 1007543 h 1098101"/>
                <a:gd name="connsiteX7" fmla="*/ 420411 w 467093"/>
                <a:gd name="connsiteY7" fmla="*/ 1098101 h 1098101"/>
                <a:gd name="connsiteX8" fmla="*/ 3309 w 467093"/>
                <a:gd name="connsiteY8" fmla="*/ 812660 h 1098101"/>
                <a:gd name="connsiteX9" fmla="*/ 322425 w 467093"/>
                <a:gd name="connsiteY9" fmla="*/ 390545 h 1098101"/>
                <a:gd name="connsiteX10" fmla="*/ 108950 w 467093"/>
                <a:gd name="connsiteY10" fmla="*/ 178441 h 1098101"/>
                <a:gd name="connsiteX11" fmla="*/ 79889 w 467093"/>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5 w 472525"/>
                <a:gd name="connsiteY9" fmla="*/ 390545 h 1098101"/>
                <a:gd name="connsiteX10" fmla="*/ 108950 w 472525"/>
                <a:gd name="connsiteY10" fmla="*/ 178441 h 1098101"/>
                <a:gd name="connsiteX11" fmla="*/ 79889 w 472525"/>
                <a:gd name="connsiteY11" fmla="*/ 251112 h 1098101"/>
                <a:gd name="connsiteX0" fmla="*/ 80041 w 472677"/>
                <a:gd name="connsiteY0" fmla="*/ 251112 h 1098101"/>
                <a:gd name="connsiteX1" fmla="*/ 14103 w 472677"/>
                <a:gd name="connsiteY1" fmla="*/ 63129 h 1098101"/>
                <a:gd name="connsiteX2" fmla="*/ 162337 w 472677"/>
                <a:gd name="connsiteY2" fmla="*/ 0 h 1098101"/>
                <a:gd name="connsiteX3" fmla="*/ 137015 w 472677"/>
                <a:gd name="connsiteY3" fmla="*/ 74975 h 1098101"/>
                <a:gd name="connsiteX4" fmla="*/ 463998 w 472677"/>
                <a:gd name="connsiteY4" fmla="*/ 389887 h 1098101"/>
                <a:gd name="connsiteX5" fmla="*/ 172649 w 472677"/>
                <a:gd name="connsiteY5" fmla="*/ 844943 h 1098101"/>
                <a:gd name="connsiteX6" fmla="*/ 453969 w 472677"/>
                <a:gd name="connsiteY6" fmla="*/ 1007543 h 1098101"/>
                <a:gd name="connsiteX7" fmla="*/ 420563 w 472677"/>
                <a:gd name="connsiteY7" fmla="*/ 1098101 h 1098101"/>
                <a:gd name="connsiteX8" fmla="*/ 3461 w 472677"/>
                <a:gd name="connsiteY8" fmla="*/ 812660 h 1098101"/>
                <a:gd name="connsiteX9" fmla="*/ 297780 w 472677"/>
                <a:gd name="connsiteY9" fmla="*/ 366897 h 1098101"/>
                <a:gd name="connsiteX10" fmla="*/ 109102 w 472677"/>
                <a:gd name="connsiteY10" fmla="*/ 178441 h 1098101"/>
                <a:gd name="connsiteX11" fmla="*/ 80041 w 472677"/>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4 w 472525"/>
                <a:gd name="connsiteY9" fmla="*/ 382663 h 1098101"/>
                <a:gd name="connsiteX10" fmla="*/ 108950 w 472525"/>
                <a:gd name="connsiteY10" fmla="*/ 178441 h 1098101"/>
                <a:gd name="connsiteX11" fmla="*/ 79889 w 472525"/>
                <a:gd name="connsiteY11" fmla="*/ 251112 h 1098101"/>
                <a:gd name="connsiteX0" fmla="*/ 80163 w 472799"/>
                <a:gd name="connsiteY0" fmla="*/ 251112 h 1098101"/>
                <a:gd name="connsiteX1" fmla="*/ 14225 w 472799"/>
                <a:gd name="connsiteY1" fmla="*/ 63129 h 1098101"/>
                <a:gd name="connsiteX2" fmla="*/ 162459 w 472799"/>
                <a:gd name="connsiteY2" fmla="*/ 0 h 1098101"/>
                <a:gd name="connsiteX3" fmla="*/ 137137 w 472799"/>
                <a:gd name="connsiteY3" fmla="*/ 74975 h 1098101"/>
                <a:gd name="connsiteX4" fmla="*/ 464120 w 472799"/>
                <a:gd name="connsiteY4" fmla="*/ 389887 h 1098101"/>
                <a:gd name="connsiteX5" fmla="*/ 172771 w 472799"/>
                <a:gd name="connsiteY5" fmla="*/ 844943 h 1098101"/>
                <a:gd name="connsiteX6" fmla="*/ 454091 w 472799"/>
                <a:gd name="connsiteY6" fmla="*/ 1007543 h 1098101"/>
                <a:gd name="connsiteX7" fmla="*/ 420685 w 472799"/>
                <a:gd name="connsiteY7" fmla="*/ 1098101 h 1098101"/>
                <a:gd name="connsiteX8" fmla="*/ 3583 w 472799"/>
                <a:gd name="connsiteY8" fmla="*/ 812660 h 1098101"/>
                <a:gd name="connsiteX9" fmla="*/ 322698 w 472799"/>
                <a:gd name="connsiteY9" fmla="*/ 382663 h 1098101"/>
                <a:gd name="connsiteX10" fmla="*/ 109224 w 472799"/>
                <a:gd name="connsiteY10" fmla="*/ 178441 h 1098101"/>
                <a:gd name="connsiteX11" fmla="*/ 80163 w 472799"/>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80057 w 472693"/>
                <a:gd name="connsiteY0" fmla="*/ 251112 h 1098101"/>
                <a:gd name="connsiteX1" fmla="*/ 14119 w 472693"/>
                <a:gd name="connsiteY1" fmla="*/ 63129 h 1098101"/>
                <a:gd name="connsiteX2" fmla="*/ 162353 w 472693"/>
                <a:gd name="connsiteY2" fmla="*/ 0 h 1098101"/>
                <a:gd name="connsiteX3" fmla="*/ 137031 w 472693"/>
                <a:gd name="connsiteY3" fmla="*/ 74975 h 1098101"/>
                <a:gd name="connsiteX4" fmla="*/ 464014 w 472693"/>
                <a:gd name="connsiteY4" fmla="*/ 389887 h 1098101"/>
                <a:gd name="connsiteX5" fmla="*/ 172665 w 472693"/>
                <a:gd name="connsiteY5" fmla="*/ 844943 h 1098101"/>
                <a:gd name="connsiteX6" fmla="*/ 453985 w 472693"/>
                <a:gd name="connsiteY6" fmla="*/ 1007543 h 1098101"/>
                <a:gd name="connsiteX7" fmla="*/ 420579 w 472693"/>
                <a:gd name="connsiteY7" fmla="*/ 1098101 h 1098101"/>
                <a:gd name="connsiteX8" fmla="*/ 3477 w 472693"/>
                <a:gd name="connsiteY8" fmla="*/ 812660 h 1098101"/>
                <a:gd name="connsiteX9" fmla="*/ 303306 w 472693"/>
                <a:gd name="connsiteY9" fmla="*/ 374779 h 1098101"/>
                <a:gd name="connsiteX10" fmla="*/ 109118 w 472693"/>
                <a:gd name="connsiteY10" fmla="*/ 178441 h 1098101"/>
                <a:gd name="connsiteX11" fmla="*/ 80057 w 472693"/>
                <a:gd name="connsiteY11" fmla="*/ 251112 h 1098101"/>
                <a:gd name="connsiteX0" fmla="*/ 79696 w 472332"/>
                <a:gd name="connsiteY0" fmla="*/ 251112 h 1098101"/>
                <a:gd name="connsiteX1" fmla="*/ 13758 w 472332"/>
                <a:gd name="connsiteY1" fmla="*/ 63129 h 1098101"/>
                <a:gd name="connsiteX2" fmla="*/ 161992 w 472332"/>
                <a:gd name="connsiteY2" fmla="*/ 0 h 1098101"/>
                <a:gd name="connsiteX3" fmla="*/ 136670 w 472332"/>
                <a:gd name="connsiteY3" fmla="*/ 74975 h 1098101"/>
                <a:gd name="connsiteX4" fmla="*/ 463653 w 472332"/>
                <a:gd name="connsiteY4" fmla="*/ 389887 h 1098101"/>
                <a:gd name="connsiteX5" fmla="*/ 172304 w 472332"/>
                <a:gd name="connsiteY5" fmla="*/ 844943 h 1098101"/>
                <a:gd name="connsiteX6" fmla="*/ 453624 w 472332"/>
                <a:gd name="connsiteY6" fmla="*/ 1007543 h 1098101"/>
                <a:gd name="connsiteX7" fmla="*/ 420218 w 472332"/>
                <a:gd name="connsiteY7" fmla="*/ 1098101 h 1098101"/>
                <a:gd name="connsiteX8" fmla="*/ 3116 w 472332"/>
                <a:gd name="connsiteY8" fmla="*/ 812660 h 1098101"/>
                <a:gd name="connsiteX9" fmla="*/ 302945 w 472332"/>
                <a:gd name="connsiteY9" fmla="*/ 374779 h 1098101"/>
                <a:gd name="connsiteX10" fmla="*/ 108757 w 472332"/>
                <a:gd name="connsiteY10" fmla="*/ 178441 h 1098101"/>
                <a:gd name="connsiteX11" fmla="*/ 79696 w 472332"/>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722 w 472358"/>
                <a:gd name="connsiteY0" fmla="*/ 251112 h 1098101"/>
                <a:gd name="connsiteX1" fmla="*/ 13784 w 472358"/>
                <a:gd name="connsiteY1" fmla="*/ 63129 h 1098101"/>
                <a:gd name="connsiteX2" fmla="*/ 162018 w 472358"/>
                <a:gd name="connsiteY2" fmla="*/ 0 h 1098101"/>
                <a:gd name="connsiteX3" fmla="*/ 136696 w 472358"/>
                <a:gd name="connsiteY3" fmla="*/ 74975 h 1098101"/>
                <a:gd name="connsiteX4" fmla="*/ 463679 w 472358"/>
                <a:gd name="connsiteY4" fmla="*/ 389887 h 1098101"/>
                <a:gd name="connsiteX5" fmla="*/ 172330 w 472358"/>
                <a:gd name="connsiteY5" fmla="*/ 844943 h 1098101"/>
                <a:gd name="connsiteX6" fmla="*/ 453650 w 472358"/>
                <a:gd name="connsiteY6" fmla="*/ 1007543 h 1098101"/>
                <a:gd name="connsiteX7" fmla="*/ 420244 w 472358"/>
                <a:gd name="connsiteY7" fmla="*/ 1098101 h 1098101"/>
                <a:gd name="connsiteX8" fmla="*/ 3142 w 472358"/>
                <a:gd name="connsiteY8" fmla="*/ 812660 h 1098101"/>
                <a:gd name="connsiteX9" fmla="*/ 311235 w 472358"/>
                <a:gd name="connsiteY9" fmla="*/ 370838 h 1098101"/>
                <a:gd name="connsiteX10" fmla="*/ 108783 w 472358"/>
                <a:gd name="connsiteY10" fmla="*/ 178441 h 1098101"/>
                <a:gd name="connsiteX11" fmla="*/ 79722 w 472358"/>
                <a:gd name="connsiteY11" fmla="*/ 251112 h 1098101"/>
                <a:gd name="connsiteX0" fmla="*/ 79828 w 472464"/>
                <a:gd name="connsiteY0" fmla="*/ 251112 h 1098101"/>
                <a:gd name="connsiteX1" fmla="*/ 13890 w 472464"/>
                <a:gd name="connsiteY1" fmla="*/ 63129 h 1098101"/>
                <a:gd name="connsiteX2" fmla="*/ 162124 w 472464"/>
                <a:gd name="connsiteY2" fmla="*/ 0 h 1098101"/>
                <a:gd name="connsiteX3" fmla="*/ 136802 w 472464"/>
                <a:gd name="connsiteY3" fmla="*/ 74975 h 1098101"/>
                <a:gd name="connsiteX4" fmla="*/ 463785 w 472464"/>
                <a:gd name="connsiteY4" fmla="*/ 389887 h 1098101"/>
                <a:gd name="connsiteX5" fmla="*/ 172436 w 472464"/>
                <a:gd name="connsiteY5" fmla="*/ 844943 h 1098101"/>
                <a:gd name="connsiteX6" fmla="*/ 453756 w 472464"/>
                <a:gd name="connsiteY6" fmla="*/ 1007543 h 1098101"/>
                <a:gd name="connsiteX7" fmla="*/ 420350 w 472464"/>
                <a:gd name="connsiteY7" fmla="*/ 1098101 h 1098101"/>
                <a:gd name="connsiteX8" fmla="*/ 3248 w 472464"/>
                <a:gd name="connsiteY8" fmla="*/ 812660 h 1098101"/>
                <a:gd name="connsiteX9" fmla="*/ 292055 w 472464"/>
                <a:gd name="connsiteY9" fmla="*/ 347189 h 1098101"/>
                <a:gd name="connsiteX10" fmla="*/ 108889 w 472464"/>
                <a:gd name="connsiteY10" fmla="*/ 178441 h 1098101"/>
                <a:gd name="connsiteX11" fmla="*/ 79828 w 472464"/>
                <a:gd name="connsiteY11" fmla="*/ 251112 h 1098101"/>
                <a:gd name="connsiteX0" fmla="*/ 79814 w 472450"/>
                <a:gd name="connsiteY0" fmla="*/ 251112 h 1098101"/>
                <a:gd name="connsiteX1" fmla="*/ 13876 w 472450"/>
                <a:gd name="connsiteY1" fmla="*/ 63129 h 1098101"/>
                <a:gd name="connsiteX2" fmla="*/ 162110 w 472450"/>
                <a:gd name="connsiteY2" fmla="*/ 0 h 1098101"/>
                <a:gd name="connsiteX3" fmla="*/ 136788 w 472450"/>
                <a:gd name="connsiteY3" fmla="*/ 74975 h 1098101"/>
                <a:gd name="connsiteX4" fmla="*/ 463771 w 472450"/>
                <a:gd name="connsiteY4" fmla="*/ 389887 h 1098101"/>
                <a:gd name="connsiteX5" fmla="*/ 172422 w 472450"/>
                <a:gd name="connsiteY5" fmla="*/ 844943 h 1098101"/>
                <a:gd name="connsiteX6" fmla="*/ 453742 w 472450"/>
                <a:gd name="connsiteY6" fmla="*/ 1007543 h 1098101"/>
                <a:gd name="connsiteX7" fmla="*/ 420336 w 472450"/>
                <a:gd name="connsiteY7" fmla="*/ 1098101 h 1098101"/>
                <a:gd name="connsiteX8" fmla="*/ 3234 w 472450"/>
                <a:gd name="connsiteY8" fmla="*/ 812660 h 1098101"/>
                <a:gd name="connsiteX9" fmla="*/ 292041 w 472450"/>
                <a:gd name="connsiteY9" fmla="*/ 347189 h 1098101"/>
                <a:gd name="connsiteX10" fmla="*/ 108875 w 472450"/>
                <a:gd name="connsiteY10" fmla="*/ 178441 h 1098101"/>
                <a:gd name="connsiteX11" fmla="*/ 79814 w 472450"/>
                <a:gd name="connsiteY11" fmla="*/ 251112 h 1098101"/>
                <a:gd name="connsiteX0" fmla="*/ 79814 w 453741"/>
                <a:gd name="connsiteY0" fmla="*/ 251112 h 1098101"/>
                <a:gd name="connsiteX1" fmla="*/ 13876 w 453741"/>
                <a:gd name="connsiteY1" fmla="*/ 63129 h 1098101"/>
                <a:gd name="connsiteX2" fmla="*/ 162110 w 453741"/>
                <a:gd name="connsiteY2" fmla="*/ 0 h 1098101"/>
                <a:gd name="connsiteX3" fmla="*/ 136788 w 453741"/>
                <a:gd name="connsiteY3" fmla="*/ 74975 h 1098101"/>
                <a:gd name="connsiteX4" fmla="*/ 438976 w 453741"/>
                <a:gd name="connsiteY4" fmla="*/ 354412 h 1098101"/>
                <a:gd name="connsiteX5" fmla="*/ 172422 w 453741"/>
                <a:gd name="connsiteY5" fmla="*/ 844943 h 1098101"/>
                <a:gd name="connsiteX6" fmla="*/ 453742 w 453741"/>
                <a:gd name="connsiteY6" fmla="*/ 1007543 h 1098101"/>
                <a:gd name="connsiteX7" fmla="*/ 420336 w 453741"/>
                <a:gd name="connsiteY7" fmla="*/ 1098101 h 1098101"/>
                <a:gd name="connsiteX8" fmla="*/ 3234 w 453741"/>
                <a:gd name="connsiteY8" fmla="*/ 812660 h 1098101"/>
                <a:gd name="connsiteX9" fmla="*/ 292041 w 453741"/>
                <a:gd name="connsiteY9" fmla="*/ 347189 h 1098101"/>
                <a:gd name="connsiteX10" fmla="*/ 108875 w 453741"/>
                <a:gd name="connsiteY10" fmla="*/ 178441 h 1098101"/>
                <a:gd name="connsiteX11" fmla="*/ 79814 w 453741"/>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3742 w 463942"/>
                <a:gd name="connsiteY6" fmla="*/ 1007543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9253 w 463942"/>
                <a:gd name="connsiteY6" fmla="*/ 987834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2949"/>
                <a:gd name="connsiteY0" fmla="*/ 251112 h 1082334"/>
                <a:gd name="connsiteX1" fmla="*/ 13876 w 462949"/>
                <a:gd name="connsiteY1" fmla="*/ 63129 h 1082334"/>
                <a:gd name="connsiteX2" fmla="*/ 162110 w 462949"/>
                <a:gd name="connsiteY2" fmla="*/ 0 h 1082334"/>
                <a:gd name="connsiteX3" fmla="*/ 136788 w 462949"/>
                <a:gd name="connsiteY3" fmla="*/ 74975 h 1082334"/>
                <a:gd name="connsiteX4" fmla="*/ 438976 w 462949"/>
                <a:gd name="connsiteY4" fmla="*/ 354412 h 1082334"/>
                <a:gd name="connsiteX5" fmla="*/ 172422 w 462949"/>
                <a:gd name="connsiteY5" fmla="*/ 844943 h 1082334"/>
                <a:gd name="connsiteX6" fmla="*/ 448232 w 462949"/>
                <a:gd name="connsiteY6" fmla="*/ 972069 h 1082334"/>
                <a:gd name="connsiteX7" fmla="*/ 420336 w 462949"/>
                <a:gd name="connsiteY7" fmla="*/ 1082334 h 1082334"/>
                <a:gd name="connsiteX8" fmla="*/ 3234 w 462949"/>
                <a:gd name="connsiteY8" fmla="*/ 812660 h 1082334"/>
                <a:gd name="connsiteX9" fmla="*/ 292041 w 462949"/>
                <a:gd name="connsiteY9" fmla="*/ 347189 h 1082334"/>
                <a:gd name="connsiteX10" fmla="*/ 108875 w 462949"/>
                <a:gd name="connsiteY10" fmla="*/ 178441 h 1082334"/>
                <a:gd name="connsiteX11" fmla="*/ 79814 w 462949"/>
                <a:gd name="connsiteY11" fmla="*/ 251112 h 1082334"/>
                <a:gd name="connsiteX0" fmla="*/ 79814 w 468855"/>
                <a:gd name="connsiteY0" fmla="*/ 251112 h 1082334"/>
                <a:gd name="connsiteX1" fmla="*/ 13876 w 468855"/>
                <a:gd name="connsiteY1" fmla="*/ 63129 h 1082334"/>
                <a:gd name="connsiteX2" fmla="*/ 162110 w 468855"/>
                <a:gd name="connsiteY2" fmla="*/ 0 h 1082334"/>
                <a:gd name="connsiteX3" fmla="*/ 136788 w 468855"/>
                <a:gd name="connsiteY3" fmla="*/ 74975 h 1082334"/>
                <a:gd name="connsiteX4" fmla="*/ 438976 w 468855"/>
                <a:gd name="connsiteY4" fmla="*/ 354412 h 1082334"/>
                <a:gd name="connsiteX5" fmla="*/ 172422 w 468855"/>
                <a:gd name="connsiteY5" fmla="*/ 844943 h 1082334"/>
                <a:gd name="connsiteX6" fmla="*/ 448232 w 468855"/>
                <a:gd name="connsiteY6" fmla="*/ 972069 h 1082334"/>
                <a:gd name="connsiteX7" fmla="*/ 420336 w 468855"/>
                <a:gd name="connsiteY7" fmla="*/ 1082334 h 1082334"/>
                <a:gd name="connsiteX8" fmla="*/ 3234 w 468855"/>
                <a:gd name="connsiteY8" fmla="*/ 812660 h 1082334"/>
                <a:gd name="connsiteX9" fmla="*/ 292041 w 468855"/>
                <a:gd name="connsiteY9" fmla="*/ 347189 h 1082334"/>
                <a:gd name="connsiteX10" fmla="*/ 108875 w 468855"/>
                <a:gd name="connsiteY10" fmla="*/ 178441 h 1082334"/>
                <a:gd name="connsiteX11" fmla="*/ 79814 w 468855"/>
                <a:gd name="connsiteY11" fmla="*/ 251112 h 1082334"/>
                <a:gd name="connsiteX0" fmla="*/ 61946 w 468856"/>
                <a:gd name="connsiteY0" fmla="*/ 327804 h 1082334"/>
                <a:gd name="connsiteX1" fmla="*/ 13876 w 468856"/>
                <a:gd name="connsiteY1" fmla="*/ 63129 h 1082334"/>
                <a:gd name="connsiteX2" fmla="*/ 162110 w 468856"/>
                <a:gd name="connsiteY2" fmla="*/ 0 h 1082334"/>
                <a:gd name="connsiteX3" fmla="*/ 136788 w 468856"/>
                <a:gd name="connsiteY3" fmla="*/ 74975 h 1082334"/>
                <a:gd name="connsiteX4" fmla="*/ 438976 w 468856"/>
                <a:gd name="connsiteY4" fmla="*/ 354412 h 1082334"/>
                <a:gd name="connsiteX5" fmla="*/ 172422 w 468856"/>
                <a:gd name="connsiteY5" fmla="*/ 844943 h 1082334"/>
                <a:gd name="connsiteX6" fmla="*/ 448232 w 468856"/>
                <a:gd name="connsiteY6" fmla="*/ 972069 h 1082334"/>
                <a:gd name="connsiteX7" fmla="*/ 420336 w 468856"/>
                <a:gd name="connsiteY7" fmla="*/ 1082334 h 1082334"/>
                <a:gd name="connsiteX8" fmla="*/ 3234 w 468856"/>
                <a:gd name="connsiteY8" fmla="*/ 812660 h 1082334"/>
                <a:gd name="connsiteX9" fmla="*/ 292041 w 468856"/>
                <a:gd name="connsiteY9" fmla="*/ 347189 h 1082334"/>
                <a:gd name="connsiteX10" fmla="*/ 108875 w 468856"/>
                <a:gd name="connsiteY10" fmla="*/ 178441 h 1082334"/>
                <a:gd name="connsiteX11" fmla="*/ 61946 w 468856"/>
                <a:gd name="connsiteY11" fmla="*/ 327804 h 1082334"/>
                <a:gd name="connsiteX0" fmla="*/ 68171 w 475081"/>
                <a:gd name="connsiteY0" fmla="*/ 327804 h 1082334"/>
                <a:gd name="connsiteX1" fmla="*/ 0 w 475081"/>
                <a:gd name="connsiteY1" fmla="*/ 63129 h 1082334"/>
                <a:gd name="connsiteX2" fmla="*/ 168335 w 475081"/>
                <a:gd name="connsiteY2" fmla="*/ 0 h 1082334"/>
                <a:gd name="connsiteX3" fmla="*/ 143013 w 475081"/>
                <a:gd name="connsiteY3" fmla="*/ 74975 h 1082334"/>
                <a:gd name="connsiteX4" fmla="*/ 445201 w 475081"/>
                <a:gd name="connsiteY4" fmla="*/ 354412 h 1082334"/>
                <a:gd name="connsiteX5" fmla="*/ 178647 w 475081"/>
                <a:gd name="connsiteY5" fmla="*/ 844943 h 1082334"/>
                <a:gd name="connsiteX6" fmla="*/ 454457 w 475081"/>
                <a:gd name="connsiteY6" fmla="*/ 972069 h 1082334"/>
                <a:gd name="connsiteX7" fmla="*/ 426561 w 475081"/>
                <a:gd name="connsiteY7" fmla="*/ 1082334 h 1082334"/>
                <a:gd name="connsiteX8" fmla="*/ 9459 w 475081"/>
                <a:gd name="connsiteY8" fmla="*/ 812660 h 1082334"/>
                <a:gd name="connsiteX9" fmla="*/ 298266 w 475081"/>
                <a:gd name="connsiteY9" fmla="*/ 347189 h 1082334"/>
                <a:gd name="connsiteX10" fmla="*/ 115100 w 475081"/>
                <a:gd name="connsiteY10" fmla="*/ 178441 h 1082334"/>
                <a:gd name="connsiteX11" fmla="*/ 68171 w 475081"/>
                <a:gd name="connsiteY11" fmla="*/ 327804 h 1082334"/>
                <a:gd name="connsiteX0" fmla="*/ 68171 w 475081"/>
                <a:gd name="connsiteY0" fmla="*/ 359760 h 1114290"/>
                <a:gd name="connsiteX1" fmla="*/ 0 w 475081"/>
                <a:gd name="connsiteY1" fmla="*/ 95085 h 1114290"/>
                <a:gd name="connsiteX2" fmla="*/ 190670 w 475081"/>
                <a:gd name="connsiteY2" fmla="*/ 0 h 1114290"/>
                <a:gd name="connsiteX3" fmla="*/ 143013 w 475081"/>
                <a:gd name="connsiteY3" fmla="*/ 106931 h 1114290"/>
                <a:gd name="connsiteX4" fmla="*/ 445201 w 475081"/>
                <a:gd name="connsiteY4" fmla="*/ 386368 h 1114290"/>
                <a:gd name="connsiteX5" fmla="*/ 178647 w 475081"/>
                <a:gd name="connsiteY5" fmla="*/ 876899 h 1114290"/>
                <a:gd name="connsiteX6" fmla="*/ 454457 w 475081"/>
                <a:gd name="connsiteY6" fmla="*/ 1004025 h 1114290"/>
                <a:gd name="connsiteX7" fmla="*/ 426561 w 475081"/>
                <a:gd name="connsiteY7" fmla="*/ 1114290 h 1114290"/>
                <a:gd name="connsiteX8" fmla="*/ 9459 w 475081"/>
                <a:gd name="connsiteY8" fmla="*/ 844616 h 1114290"/>
                <a:gd name="connsiteX9" fmla="*/ 298266 w 475081"/>
                <a:gd name="connsiteY9" fmla="*/ 379145 h 1114290"/>
                <a:gd name="connsiteX10" fmla="*/ 115100 w 475081"/>
                <a:gd name="connsiteY10" fmla="*/ 210397 h 1114290"/>
                <a:gd name="connsiteX11" fmla="*/ 68171 w 475081"/>
                <a:gd name="connsiteY11" fmla="*/ 359760 h 1114290"/>
                <a:gd name="connsiteX0" fmla="*/ 68171 w 475081"/>
                <a:gd name="connsiteY0" fmla="*/ 364021 h 1118551"/>
                <a:gd name="connsiteX1" fmla="*/ 0 w 475081"/>
                <a:gd name="connsiteY1" fmla="*/ 99346 h 1118551"/>
                <a:gd name="connsiteX2" fmla="*/ 178758 w 475081"/>
                <a:gd name="connsiteY2" fmla="*/ 0 h 1118551"/>
                <a:gd name="connsiteX3" fmla="*/ 143013 w 475081"/>
                <a:gd name="connsiteY3" fmla="*/ 111192 h 1118551"/>
                <a:gd name="connsiteX4" fmla="*/ 445201 w 475081"/>
                <a:gd name="connsiteY4" fmla="*/ 390629 h 1118551"/>
                <a:gd name="connsiteX5" fmla="*/ 178647 w 475081"/>
                <a:gd name="connsiteY5" fmla="*/ 881160 h 1118551"/>
                <a:gd name="connsiteX6" fmla="*/ 454457 w 475081"/>
                <a:gd name="connsiteY6" fmla="*/ 1008286 h 1118551"/>
                <a:gd name="connsiteX7" fmla="*/ 426561 w 475081"/>
                <a:gd name="connsiteY7" fmla="*/ 1118551 h 1118551"/>
                <a:gd name="connsiteX8" fmla="*/ 9459 w 475081"/>
                <a:gd name="connsiteY8" fmla="*/ 848877 h 1118551"/>
                <a:gd name="connsiteX9" fmla="*/ 298266 w 475081"/>
                <a:gd name="connsiteY9" fmla="*/ 383406 h 1118551"/>
                <a:gd name="connsiteX10" fmla="*/ 115100 w 475081"/>
                <a:gd name="connsiteY10" fmla="*/ 214658 h 1118551"/>
                <a:gd name="connsiteX11" fmla="*/ 68171 w 475081"/>
                <a:gd name="connsiteY11" fmla="*/ 364021 h 111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5081" h="1118551">
                  <a:moveTo>
                    <a:pt x="68171" y="364021"/>
                  </a:moveTo>
                  <a:lnTo>
                    <a:pt x="0" y="99346"/>
                  </a:lnTo>
                  <a:lnTo>
                    <a:pt x="178758" y="0"/>
                  </a:lnTo>
                  <a:lnTo>
                    <a:pt x="143013" y="111192"/>
                  </a:lnTo>
                  <a:cubicBezTo>
                    <a:pt x="240580" y="190625"/>
                    <a:pt x="380971" y="294528"/>
                    <a:pt x="445201" y="390629"/>
                  </a:cubicBezTo>
                  <a:cubicBezTo>
                    <a:pt x="621019" y="679196"/>
                    <a:pt x="-46097" y="714612"/>
                    <a:pt x="178647" y="881160"/>
                  </a:cubicBezTo>
                  <a:cubicBezTo>
                    <a:pt x="277838" y="950113"/>
                    <a:pt x="344813" y="977108"/>
                    <a:pt x="454457" y="1008286"/>
                  </a:cubicBezTo>
                  <a:lnTo>
                    <a:pt x="426561" y="1118551"/>
                  </a:lnTo>
                  <a:cubicBezTo>
                    <a:pt x="277822" y="1079273"/>
                    <a:pt x="60387" y="978815"/>
                    <a:pt x="9459" y="848877"/>
                  </a:cubicBezTo>
                  <a:cubicBezTo>
                    <a:pt x="-40538" y="588557"/>
                    <a:pt x="509025" y="593063"/>
                    <a:pt x="298266" y="383406"/>
                  </a:cubicBezTo>
                  <a:cubicBezTo>
                    <a:pt x="233877" y="307123"/>
                    <a:pt x="193402" y="282978"/>
                    <a:pt x="115100" y="214658"/>
                  </a:cubicBezTo>
                  <a:lnTo>
                    <a:pt x="68171" y="364021"/>
                  </a:lnTo>
                  <a:close/>
                </a:path>
              </a:pathLst>
            </a:custGeom>
            <a:gradFill flip="none" rotWithShape="1">
              <a:gsLst>
                <a:gs pos="45000">
                  <a:srgbClr val="00B0F0"/>
                </a:gs>
                <a:gs pos="100000">
                  <a:srgbClr val="00B0F0">
                    <a:alpha val="0"/>
                  </a:srgbClr>
                </a:gs>
              </a:gsLst>
              <a:lin ang="5400000" scaled="1"/>
              <a:tileRect/>
            </a:gradFill>
            <a:ln w="38100">
              <a:gradFill>
                <a:gsLst>
                  <a:gs pos="30000">
                    <a:srgbClr val="FFFF00"/>
                  </a:gs>
                  <a:gs pos="100000">
                    <a:schemeClr val="bg1">
                      <a:alpha val="0"/>
                    </a:schemeClr>
                  </a:gs>
                </a:gsLst>
                <a:lin ang="540000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TextBox 91"/>
            <p:cNvSpPr txBox="1"/>
            <p:nvPr/>
          </p:nvSpPr>
          <p:spPr>
            <a:xfrm>
              <a:off x="3923876" y="5456304"/>
              <a:ext cx="55944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另存为</a:t>
              </a:r>
              <a:r>
                <a:rPr lang="en-US" altLang="zh-CN"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1931348" y="729939"/>
            <a:ext cx="1272500" cy="278882"/>
            <a:chOff x="1931348" y="729939"/>
            <a:chExt cx="1272500" cy="278882"/>
          </a:xfrm>
        </p:grpSpPr>
        <p:sp>
          <p:nvSpPr>
            <p:cNvPr id="17" name="上箭头 16"/>
            <p:cNvSpPr/>
            <p:nvPr/>
          </p:nvSpPr>
          <p:spPr>
            <a:xfrm rot="5400000" flipV="1">
              <a:off x="2206409" y="454878"/>
              <a:ext cx="278882" cy="829004"/>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2908570" y="780796"/>
              <a:ext cx="295278" cy="177166"/>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a:ln>
                    <a:noFill/>
                  </a:ln>
                  <a:solidFill>
                    <a:schemeClr val="bg1"/>
                  </a:solidFill>
                </a:rPr>
                <a:t>撤消</a:t>
              </a:r>
            </a:p>
          </p:txBody>
        </p:sp>
        <p:sp>
          <p:nvSpPr>
            <p:cNvPr id="95" name="椭圆 94"/>
            <p:cNvSpPr/>
            <p:nvPr/>
          </p:nvSpPr>
          <p:spPr>
            <a:xfrm>
              <a:off x="2641553" y="78950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5860898" y="729939"/>
            <a:ext cx="1270561" cy="278882"/>
            <a:chOff x="5860898" y="729939"/>
            <a:chExt cx="1270561" cy="278882"/>
          </a:xfrm>
        </p:grpSpPr>
        <p:sp>
          <p:nvSpPr>
            <p:cNvPr id="19" name="上箭头 18"/>
            <p:cNvSpPr/>
            <p:nvPr/>
          </p:nvSpPr>
          <p:spPr>
            <a:xfrm rot="16200000" flipH="1" flipV="1">
              <a:off x="6577516" y="454878"/>
              <a:ext cx="278882" cy="829004"/>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5860898" y="780796"/>
              <a:ext cx="295278" cy="177166"/>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重做</a:t>
              </a:r>
              <a:endParaRPr lang="zh-CN" altLang="en-US" sz="1100" dirty="0">
                <a:ln>
                  <a:noFill/>
                </a:ln>
                <a:solidFill>
                  <a:schemeClr val="bg1"/>
                </a:solidFill>
              </a:endParaRPr>
            </a:p>
          </p:txBody>
        </p:sp>
        <p:sp>
          <p:nvSpPr>
            <p:cNvPr id="96" name="椭圆 95"/>
            <p:cNvSpPr/>
            <p:nvPr/>
          </p:nvSpPr>
          <p:spPr>
            <a:xfrm>
              <a:off x="6228184" y="78950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sp>
        <p:nvSpPr>
          <p:cNvPr id="103" name="椭圆 102"/>
          <p:cNvSpPr/>
          <p:nvPr/>
        </p:nvSpPr>
        <p:spPr>
          <a:xfrm>
            <a:off x="3522062" y="5784920"/>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nvGrpSpPr>
          <p:cNvPr id="6" name="组合 5"/>
          <p:cNvGrpSpPr/>
          <p:nvPr/>
        </p:nvGrpSpPr>
        <p:grpSpPr>
          <a:xfrm>
            <a:off x="5281600" y="5229200"/>
            <a:ext cx="442528" cy="846340"/>
            <a:chOff x="5281600" y="5229200"/>
            <a:chExt cx="442528" cy="846340"/>
          </a:xfrm>
        </p:grpSpPr>
        <p:sp>
          <p:nvSpPr>
            <p:cNvPr id="51" name="TextBox 50"/>
            <p:cNvSpPr txBox="1"/>
            <p:nvPr/>
          </p:nvSpPr>
          <p:spPr>
            <a:xfrm>
              <a:off x="5281600" y="5229200"/>
              <a:ext cx="442528"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全选</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2" name="上箭头 51"/>
            <p:cNvSpPr/>
            <p:nvPr/>
          </p:nvSpPr>
          <p:spPr>
            <a:xfrm flipV="1">
              <a:off x="5363423" y="5431851"/>
              <a:ext cx="278882" cy="643689"/>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椭圆 104"/>
          <p:cNvSpPr/>
          <p:nvPr/>
        </p:nvSpPr>
        <p:spPr>
          <a:xfrm>
            <a:off x="5417871" y="5733256"/>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217369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smtClean="0"/>
              <a:t>全局通用的鼠标手势（排版类）</a:t>
            </a:r>
            <a:endParaRPr lang="zh-CN" altLang="en-US" dirty="0"/>
          </a:p>
        </p:txBody>
      </p:sp>
      <p:grpSp>
        <p:nvGrpSpPr>
          <p:cNvPr id="30" name="组合 29"/>
          <p:cNvGrpSpPr/>
          <p:nvPr/>
        </p:nvGrpSpPr>
        <p:grpSpPr>
          <a:xfrm>
            <a:off x="3572437" y="3197242"/>
            <a:ext cx="351491" cy="615725"/>
            <a:chOff x="3572437" y="3197242"/>
            <a:chExt cx="351491" cy="615725"/>
          </a:xfrm>
        </p:grpSpPr>
        <p:sp>
          <p:nvSpPr>
            <p:cNvPr id="23" name="TextBox 22"/>
            <p:cNvSpPr txBox="1"/>
            <p:nvPr/>
          </p:nvSpPr>
          <p:spPr>
            <a:xfrm>
              <a:off x="3776290" y="3328371"/>
              <a:ext cx="14763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5" name="上箭头 24"/>
            <p:cNvSpPr/>
            <p:nvPr/>
          </p:nvSpPr>
          <p:spPr>
            <a:xfrm>
              <a:off x="3572437"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049" name="组合 2048"/>
          <p:cNvGrpSpPr/>
          <p:nvPr/>
        </p:nvGrpSpPr>
        <p:grpSpPr>
          <a:xfrm>
            <a:off x="5220072" y="3197242"/>
            <a:ext cx="351492" cy="615725"/>
            <a:chOff x="5228620" y="3197242"/>
            <a:chExt cx="351492" cy="615725"/>
          </a:xfrm>
        </p:grpSpPr>
        <p:sp>
          <p:nvSpPr>
            <p:cNvPr id="24" name="TextBox 23"/>
            <p:cNvSpPr txBox="1"/>
            <p:nvPr/>
          </p:nvSpPr>
          <p:spPr>
            <a:xfrm>
              <a:off x="5432474" y="3328371"/>
              <a:ext cx="14763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粘</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贴</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6" name="上箭头 25"/>
            <p:cNvSpPr/>
            <p:nvPr/>
          </p:nvSpPr>
          <p:spPr>
            <a:xfrm flipV="1">
              <a:off x="5228620"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7" name="组合 26"/>
          <p:cNvGrpSpPr/>
          <p:nvPr/>
        </p:nvGrpSpPr>
        <p:grpSpPr>
          <a:xfrm>
            <a:off x="2579677" y="3431033"/>
            <a:ext cx="696179" cy="203853"/>
            <a:chOff x="2411760" y="3431033"/>
            <a:chExt cx="696179" cy="203853"/>
          </a:xfrm>
        </p:grpSpPr>
        <p:sp>
          <p:nvSpPr>
            <p:cNvPr id="45" name="上箭头 44"/>
            <p:cNvSpPr/>
            <p:nvPr/>
          </p:nvSpPr>
          <p:spPr>
            <a:xfrm rot="16200000" flipH="1">
              <a:off x="2526958" y="3315835"/>
              <a:ext cx="203853" cy="434250"/>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6" name="TextBox 45"/>
            <p:cNvSpPr txBox="1"/>
            <p:nvPr/>
          </p:nvSpPr>
          <p:spPr>
            <a:xfrm>
              <a:off x="2825810"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退格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0" name="组合 2049"/>
          <p:cNvGrpSpPr/>
          <p:nvPr/>
        </p:nvGrpSpPr>
        <p:grpSpPr>
          <a:xfrm>
            <a:off x="5940152" y="3431033"/>
            <a:ext cx="716382" cy="203853"/>
            <a:chOff x="6156176" y="3431033"/>
            <a:chExt cx="716382" cy="203853"/>
          </a:xfrm>
        </p:grpSpPr>
        <p:sp>
          <p:nvSpPr>
            <p:cNvPr id="47" name="上箭头 46"/>
            <p:cNvSpPr/>
            <p:nvPr/>
          </p:nvSpPr>
          <p:spPr>
            <a:xfrm rot="5400000">
              <a:off x="6553506" y="3315835"/>
              <a:ext cx="203853" cy="434250"/>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8" name="TextBox 47"/>
            <p:cNvSpPr txBox="1"/>
            <p:nvPr/>
          </p:nvSpPr>
          <p:spPr>
            <a:xfrm>
              <a:off x="6156176" y="3448322"/>
              <a:ext cx="282129" cy="169277"/>
            </a:xfrm>
            <a:prstGeom prst="rect">
              <a:avLst/>
            </a:prstGeom>
            <a:noFill/>
          </p:spPr>
          <p:txBody>
            <a:bodyPr wrap="none" lIns="0" tIns="0" rIns="0" bIns="0" rtlCol="0" anchor="ctr">
              <a:spAutoFit/>
            </a:bodyPr>
            <a:lstStyle/>
            <a:p>
              <a:r>
                <a:rPr lang="zh-CN" altLang="en-US" sz="1100" b="1" dirty="0">
                  <a:solidFill>
                    <a:schemeClr val="bg1"/>
                  </a:solidFill>
                  <a:latin typeface="微软雅黑" panose="020B0503020204020204" pitchFamily="34" charset="-122"/>
                  <a:ea typeface="微软雅黑" panose="020B0503020204020204" pitchFamily="34" charset="-122"/>
                </a:rPr>
                <a:t>空</a:t>
              </a:r>
              <a:r>
                <a:rPr lang="zh-CN" altLang="en-US" sz="1100" b="1" dirty="0" smtClean="0">
                  <a:solidFill>
                    <a:schemeClr val="bg1"/>
                  </a:solidFill>
                  <a:latin typeface="微软雅黑" panose="020B0503020204020204" pitchFamily="34" charset="-122"/>
                  <a:ea typeface="微软雅黑" panose="020B0503020204020204" pitchFamily="34" charset="-122"/>
                </a:rPr>
                <a:t>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5" name="组合 2054"/>
          <p:cNvGrpSpPr/>
          <p:nvPr/>
        </p:nvGrpSpPr>
        <p:grpSpPr>
          <a:xfrm>
            <a:off x="6318536" y="4104610"/>
            <a:ext cx="278882" cy="1268606"/>
            <a:chOff x="6302142" y="3975769"/>
            <a:chExt cx="278882" cy="1268606"/>
          </a:xfrm>
        </p:grpSpPr>
        <p:sp>
          <p:nvSpPr>
            <p:cNvPr id="42" name="上箭头 41"/>
            <p:cNvSpPr/>
            <p:nvPr/>
          </p:nvSpPr>
          <p:spPr>
            <a:xfrm rot="18900000" flipV="1">
              <a:off x="6302142" y="3975769"/>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3" name="TextBox 42"/>
            <p:cNvSpPr txBox="1"/>
            <p:nvPr/>
          </p:nvSpPr>
          <p:spPr>
            <a:xfrm rot="13500000" flipV="1">
              <a:off x="6318724" y="4826829"/>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48" name="组合 2047"/>
          <p:cNvGrpSpPr/>
          <p:nvPr/>
        </p:nvGrpSpPr>
        <p:grpSpPr>
          <a:xfrm>
            <a:off x="4211960" y="3149211"/>
            <a:ext cx="676143" cy="698417"/>
            <a:chOff x="4211960" y="3149211"/>
            <a:chExt cx="676143" cy="698417"/>
          </a:xfrm>
        </p:grpSpPr>
        <p:sp>
          <p:nvSpPr>
            <p:cNvPr id="28" name="上箭头 27"/>
            <p:cNvSpPr/>
            <p:nvPr/>
          </p:nvSpPr>
          <p:spPr>
            <a:xfrm>
              <a:off x="4211960"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 name="TextBox 28"/>
            <p:cNvSpPr txBox="1"/>
            <p:nvPr/>
          </p:nvSpPr>
          <p:spPr>
            <a:xfrm>
              <a:off x="4440730" y="3429000"/>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剪切</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1" name="上箭头 30"/>
            <p:cNvSpPr/>
            <p:nvPr/>
          </p:nvSpPr>
          <p:spPr>
            <a:xfrm rot="5400000">
              <a:off x="4476903" y="2941864"/>
              <a:ext cx="203853" cy="618547"/>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8" name="椭圆 67"/>
            <p:cNvSpPr/>
            <p:nvPr/>
          </p:nvSpPr>
          <p:spPr>
            <a:xfrm>
              <a:off x="4235059" y="368788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6" name="组合 2055"/>
          <p:cNvGrpSpPr/>
          <p:nvPr/>
        </p:nvGrpSpPr>
        <p:grpSpPr>
          <a:xfrm>
            <a:off x="4262116" y="4088810"/>
            <a:ext cx="669924" cy="708342"/>
            <a:chOff x="4262116" y="4005064"/>
            <a:chExt cx="669924" cy="708342"/>
          </a:xfrm>
        </p:grpSpPr>
        <p:sp>
          <p:nvSpPr>
            <p:cNvPr id="56" name="上箭头 55"/>
            <p:cNvSpPr/>
            <p:nvPr/>
          </p:nvSpPr>
          <p:spPr>
            <a:xfrm flipV="1">
              <a:off x="4728187" y="4051451"/>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8" name="TextBox 57"/>
            <p:cNvSpPr txBox="1"/>
            <p:nvPr/>
          </p:nvSpPr>
          <p:spPr>
            <a:xfrm>
              <a:off x="4427583" y="4253027"/>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回车</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7" name="上箭头 56"/>
            <p:cNvSpPr/>
            <p:nvPr/>
          </p:nvSpPr>
          <p:spPr>
            <a:xfrm rot="16200000" flipH="1">
              <a:off x="4469462" y="4302207"/>
              <a:ext cx="203853" cy="61854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9" name="椭圆 68"/>
            <p:cNvSpPr/>
            <p:nvPr/>
          </p:nvSpPr>
          <p:spPr>
            <a:xfrm>
              <a:off x="4750239" y="4005064"/>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100" name="组合 99"/>
          <p:cNvGrpSpPr/>
          <p:nvPr/>
        </p:nvGrpSpPr>
        <p:grpSpPr>
          <a:xfrm flipH="1">
            <a:off x="7346247" y="5155827"/>
            <a:ext cx="1978281" cy="698295"/>
            <a:chOff x="-191113" y="5155827"/>
            <a:chExt cx="1978281" cy="698295"/>
          </a:xfrm>
        </p:grpSpPr>
        <p:sp>
          <p:nvSpPr>
            <p:cNvPr id="102" name="上箭头 101"/>
            <p:cNvSpPr/>
            <p:nvPr/>
          </p:nvSpPr>
          <p:spPr>
            <a:xfrm rot="2700000" flipV="1">
              <a:off x="658587" y="4306127"/>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TextBox 103"/>
            <p:cNvSpPr txBox="1"/>
            <p:nvPr/>
          </p:nvSpPr>
          <p:spPr>
            <a:xfrm rot="18900000">
              <a:off x="395738" y="5475913"/>
              <a:ext cx="806310" cy="169277"/>
            </a:xfrm>
            <a:prstGeom prst="rect">
              <a:avLst/>
            </a:prstGeom>
            <a:noFill/>
          </p:spPr>
          <p:txBody>
            <a:bodyPr wrap="none" lIns="0" tIns="0" rIns="0" bIns="0" rtlCol="0" anchor="ctr">
              <a:spAutoFit/>
            </a:bodyPr>
            <a:lstStyle/>
            <a:p>
              <a:pPr algn="r"/>
              <a:r>
                <a:rPr lang="en-US" altLang="zh-CN" sz="1100" b="1" dirty="0" err="1" smtClean="0">
                  <a:solidFill>
                    <a:schemeClr val="bg1"/>
                  </a:solidFill>
                  <a:latin typeface="微软雅黑" panose="020B0503020204020204" pitchFamily="34" charset="-122"/>
                  <a:ea typeface="微软雅黑" panose="020B0503020204020204" pitchFamily="34" charset="-122"/>
                </a:rPr>
                <a:t>Shfit</a:t>
              </a:r>
              <a:r>
                <a:rPr lang="en-US" altLang="zh-CN" sz="1100" b="1" dirty="0" smtClean="0">
                  <a:solidFill>
                    <a:schemeClr val="bg1"/>
                  </a:solidFill>
                  <a:latin typeface="微软雅黑" panose="020B0503020204020204" pitchFamily="34" charset="-122"/>
                  <a:ea typeface="微软雅黑" panose="020B0503020204020204" pitchFamily="34" charset="-122"/>
                </a:rPr>
                <a:t> + </a:t>
              </a:r>
              <a:r>
                <a:rPr lang="zh-CN" altLang="en-US" sz="1100" b="1" dirty="0" smtClean="0">
                  <a:solidFill>
                    <a:schemeClr val="bg1"/>
                  </a:solidFill>
                  <a:latin typeface="微软雅黑" panose="020B0503020204020204" pitchFamily="34" charset="-122"/>
                  <a:ea typeface="微软雅黑" panose="020B0503020204020204" pitchFamily="34" charset="-122"/>
                </a:rPr>
                <a:t>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6" name="椭圆 105"/>
            <p:cNvSpPr/>
            <p:nvPr/>
          </p:nvSpPr>
          <p:spPr>
            <a:xfrm>
              <a:off x="241464" y="5694375"/>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6104526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3" name="Picture 4"/>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04268"/>
            <a:ext cx="9144000" cy="53890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4" name="矩形 93"/>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smtClean="0"/>
              <a:t>全局通用的鼠标手势（总览）</a:t>
            </a:r>
            <a:endParaRPr lang="zh-CN" altLang="en-US" dirty="0"/>
          </a:p>
        </p:txBody>
      </p:sp>
      <p:grpSp>
        <p:nvGrpSpPr>
          <p:cNvPr id="30" name="组合 29"/>
          <p:cNvGrpSpPr/>
          <p:nvPr/>
        </p:nvGrpSpPr>
        <p:grpSpPr>
          <a:xfrm>
            <a:off x="3572437" y="3197242"/>
            <a:ext cx="351491" cy="615725"/>
            <a:chOff x="3572437" y="3197242"/>
            <a:chExt cx="351491" cy="615725"/>
          </a:xfrm>
        </p:grpSpPr>
        <p:sp>
          <p:nvSpPr>
            <p:cNvPr id="23" name="TextBox 22"/>
            <p:cNvSpPr txBox="1"/>
            <p:nvPr/>
          </p:nvSpPr>
          <p:spPr>
            <a:xfrm>
              <a:off x="3776290" y="3328371"/>
              <a:ext cx="14763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制</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5" name="上箭头 24"/>
            <p:cNvSpPr/>
            <p:nvPr/>
          </p:nvSpPr>
          <p:spPr>
            <a:xfrm>
              <a:off x="3572437"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049" name="组合 2048"/>
          <p:cNvGrpSpPr/>
          <p:nvPr/>
        </p:nvGrpSpPr>
        <p:grpSpPr>
          <a:xfrm>
            <a:off x="5220072" y="3197242"/>
            <a:ext cx="351492" cy="615725"/>
            <a:chOff x="5228620" y="3197242"/>
            <a:chExt cx="351492" cy="615725"/>
          </a:xfrm>
        </p:grpSpPr>
        <p:sp>
          <p:nvSpPr>
            <p:cNvPr id="24" name="TextBox 23"/>
            <p:cNvSpPr txBox="1"/>
            <p:nvPr/>
          </p:nvSpPr>
          <p:spPr>
            <a:xfrm>
              <a:off x="5432474" y="3328371"/>
              <a:ext cx="147638" cy="354332"/>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粘</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贴</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6" name="上箭头 25"/>
            <p:cNvSpPr/>
            <p:nvPr/>
          </p:nvSpPr>
          <p:spPr>
            <a:xfrm flipV="1">
              <a:off x="5228620"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27" name="组合 26"/>
          <p:cNvGrpSpPr/>
          <p:nvPr/>
        </p:nvGrpSpPr>
        <p:grpSpPr>
          <a:xfrm>
            <a:off x="2579677" y="3431033"/>
            <a:ext cx="696179" cy="203853"/>
            <a:chOff x="2411760" y="3431033"/>
            <a:chExt cx="696179" cy="203853"/>
          </a:xfrm>
        </p:grpSpPr>
        <p:sp>
          <p:nvSpPr>
            <p:cNvPr id="45" name="上箭头 44"/>
            <p:cNvSpPr/>
            <p:nvPr/>
          </p:nvSpPr>
          <p:spPr>
            <a:xfrm rot="16200000" flipH="1">
              <a:off x="2526958" y="3315835"/>
              <a:ext cx="203853" cy="434250"/>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6" name="TextBox 45"/>
            <p:cNvSpPr txBox="1"/>
            <p:nvPr/>
          </p:nvSpPr>
          <p:spPr>
            <a:xfrm>
              <a:off x="2825810"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退格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0" name="组合 2049"/>
          <p:cNvGrpSpPr/>
          <p:nvPr/>
        </p:nvGrpSpPr>
        <p:grpSpPr>
          <a:xfrm>
            <a:off x="5940152" y="3431033"/>
            <a:ext cx="716382" cy="203853"/>
            <a:chOff x="6156176" y="3431033"/>
            <a:chExt cx="716382" cy="203853"/>
          </a:xfrm>
        </p:grpSpPr>
        <p:sp>
          <p:nvSpPr>
            <p:cNvPr id="47" name="上箭头 46"/>
            <p:cNvSpPr/>
            <p:nvPr/>
          </p:nvSpPr>
          <p:spPr>
            <a:xfrm rot="5400000">
              <a:off x="6553506" y="3315835"/>
              <a:ext cx="203853" cy="434250"/>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8" name="TextBox 47"/>
            <p:cNvSpPr txBox="1"/>
            <p:nvPr/>
          </p:nvSpPr>
          <p:spPr>
            <a:xfrm>
              <a:off x="6156176" y="3448322"/>
              <a:ext cx="282129" cy="169277"/>
            </a:xfrm>
            <a:prstGeom prst="rect">
              <a:avLst/>
            </a:prstGeom>
            <a:noFill/>
          </p:spPr>
          <p:txBody>
            <a:bodyPr wrap="none" lIns="0" tIns="0" rIns="0" bIns="0" rtlCol="0" anchor="ctr">
              <a:spAutoFit/>
            </a:bodyPr>
            <a:lstStyle/>
            <a:p>
              <a:r>
                <a:rPr lang="zh-CN" altLang="en-US" sz="1100" b="1" dirty="0">
                  <a:solidFill>
                    <a:schemeClr val="bg1"/>
                  </a:solidFill>
                  <a:latin typeface="微软雅黑" panose="020B0503020204020204" pitchFamily="34" charset="-122"/>
                  <a:ea typeface="微软雅黑" panose="020B0503020204020204" pitchFamily="34" charset="-122"/>
                </a:rPr>
                <a:t>空</a:t>
              </a:r>
              <a:r>
                <a:rPr lang="zh-CN" altLang="en-US" sz="1100" b="1" dirty="0" smtClean="0">
                  <a:solidFill>
                    <a:schemeClr val="bg1"/>
                  </a:solidFill>
                  <a:latin typeface="微软雅黑" panose="020B0503020204020204" pitchFamily="34" charset="-122"/>
                  <a:ea typeface="微软雅黑" panose="020B0503020204020204" pitchFamily="34" charset="-122"/>
                </a:rPr>
                <a:t>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8" name="组合 2057"/>
          <p:cNvGrpSpPr/>
          <p:nvPr/>
        </p:nvGrpSpPr>
        <p:grpSpPr>
          <a:xfrm>
            <a:off x="2502112" y="1484784"/>
            <a:ext cx="631733" cy="1296701"/>
            <a:chOff x="2459399" y="1613626"/>
            <a:chExt cx="631733" cy="1296701"/>
          </a:xfrm>
        </p:grpSpPr>
        <p:sp>
          <p:nvSpPr>
            <p:cNvPr id="34" name="上箭头 33"/>
            <p:cNvSpPr/>
            <p:nvPr/>
          </p:nvSpPr>
          <p:spPr>
            <a:xfrm rot="8100000" flipV="1">
              <a:off x="2459399" y="1613626"/>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5" name="TextBox 34"/>
            <p:cNvSpPr txBox="1"/>
            <p:nvPr/>
          </p:nvSpPr>
          <p:spPr>
            <a:xfrm rot="2700000">
              <a:off x="2408573" y="2227768"/>
              <a:ext cx="1195841"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关闭当前窗口</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标签</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7" name="组合 2056"/>
          <p:cNvGrpSpPr/>
          <p:nvPr/>
        </p:nvGrpSpPr>
        <p:grpSpPr>
          <a:xfrm>
            <a:off x="2007250" y="4599472"/>
            <a:ext cx="1268606" cy="459744"/>
            <a:chOff x="1964537" y="4470631"/>
            <a:chExt cx="1268606" cy="459744"/>
          </a:xfrm>
        </p:grpSpPr>
        <p:sp>
          <p:nvSpPr>
            <p:cNvPr id="36" name="上箭头 35"/>
            <p:cNvSpPr/>
            <p:nvPr/>
          </p:nvSpPr>
          <p:spPr>
            <a:xfrm rot="2700000" flipV="1">
              <a:off x="2459399" y="3975769"/>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7" name="TextBox 36"/>
            <p:cNvSpPr txBox="1"/>
            <p:nvPr/>
          </p:nvSpPr>
          <p:spPr>
            <a:xfrm rot="18900000">
              <a:off x="2441838" y="4761098"/>
              <a:ext cx="423193"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最小化</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66" name="组合 2065"/>
          <p:cNvGrpSpPr/>
          <p:nvPr/>
        </p:nvGrpSpPr>
        <p:grpSpPr>
          <a:xfrm>
            <a:off x="5823674" y="1906478"/>
            <a:ext cx="1268606" cy="352049"/>
            <a:chOff x="5807280" y="2035320"/>
            <a:chExt cx="1268606" cy="352049"/>
          </a:xfrm>
        </p:grpSpPr>
        <p:sp>
          <p:nvSpPr>
            <p:cNvPr id="40" name="上箭头 39"/>
            <p:cNvSpPr/>
            <p:nvPr/>
          </p:nvSpPr>
          <p:spPr>
            <a:xfrm rot="13500000" flipV="1">
              <a:off x="6302142" y="1613625"/>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1" name="TextBox 40"/>
            <p:cNvSpPr txBox="1"/>
            <p:nvPr/>
          </p:nvSpPr>
          <p:spPr>
            <a:xfrm rot="18900000">
              <a:off x="5868879" y="2035320"/>
              <a:ext cx="772648"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最大化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a:solidFill>
                    <a:schemeClr val="bg1"/>
                  </a:solidFill>
                  <a:latin typeface="微软雅黑" panose="020B0503020204020204" pitchFamily="34" charset="-122"/>
                  <a:ea typeface="微软雅黑" panose="020B0503020204020204" pitchFamily="34" charset="-122"/>
                </a:rPr>
                <a:t>恢复</a:t>
              </a:r>
            </a:p>
          </p:txBody>
        </p:sp>
      </p:grpSp>
      <p:grpSp>
        <p:nvGrpSpPr>
          <p:cNvPr id="2055" name="组合 2054"/>
          <p:cNvGrpSpPr/>
          <p:nvPr/>
        </p:nvGrpSpPr>
        <p:grpSpPr>
          <a:xfrm>
            <a:off x="6318536" y="4104610"/>
            <a:ext cx="278882" cy="1268606"/>
            <a:chOff x="6302142" y="3975769"/>
            <a:chExt cx="278882" cy="1268606"/>
          </a:xfrm>
        </p:grpSpPr>
        <p:sp>
          <p:nvSpPr>
            <p:cNvPr id="42" name="上箭头 41"/>
            <p:cNvSpPr/>
            <p:nvPr/>
          </p:nvSpPr>
          <p:spPr>
            <a:xfrm rot="18900000" flipV="1">
              <a:off x="6302142" y="3975769"/>
              <a:ext cx="278882" cy="1268606"/>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43" name="TextBox 42"/>
            <p:cNvSpPr txBox="1"/>
            <p:nvPr/>
          </p:nvSpPr>
          <p:spPr>
            <a:xfrm rot="13500000" flipV="1">
              <a:off x="6318724" y="4826829"/>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9" name="组合 2058"/>
          <p:cNvGrpSpPr/>
          <p:nvPr/>
        </p:nvGrpSpPr>
        <p:grpSpPr>
          <a:xfrm>
            <a:off x="4211960" y="2101434"/>
            <a:ext cx="678997" cy="535478"/>
            <a:chOff x="4211960" y="2060848"/>
            <a:chExt cx="678997" cy="535478"/>
          </a:xfrm>
        </p:grpSpPr>
        <p:sp>
          <p:nvSpPr>
            <p:cNvPr id="53" name="上箭头 52"/>
            <p:cNvSpPr/>
            <p:nvPr/>
          </p:nvSpPr>
          <p:spPr>
            <a:xfrm rot="16200000" flipH="1">
              <a:off x="4473239" y="2040256"/>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4" name="上箭头 53"/>
            <p:cNvSpPr/>
            <p:nvPr/>
          </p:nvSpPr>
          <p:spPr>
            <a:xfrm rot="5400000">
              <a:off x="4473239" y="1877909"/>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5" name="TextBox 54"/>
            <p:cNvSpPr txBox="1"/>
            <p:nvPr/>
          </p:nvSpPr>
          <p:spPr>
            <a:xfrm>
              <a:off x="4259373" y="2427049"/>
              <a:ext cx="631584"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查找</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搜索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66" name="椭圆 65"/>
            <p:cNvSpPr/>
            <p:nvPr/>
          </p:nvSpPr>
          <p:spPr>
            <a:xfrm>
              <a:off x="4211960" y="208421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48" name="组合 2047"/>
          <p:cNvGrpSpPr/>
          <p:nvPr/>
        </p:nvGrpSpPr>
        <p:grpSpPr>
          <a:xfrm>
            <a:off x="4211960" y="3149211"/>
            <a:ext cx="676143" cy="698417"/>
            <a:chOff x="4211960" y="3149211"/>
            <a:chExt cx="676143" cy="698417"/>
          </a:xfrm>
        </p:grpSpPr>
        <p:sp>
          <p:nvSpPr>
            <p:cNvPr id="28" name="上箭头 27"/>
            <p:cNvSpPr/>
            <p:nvPr/>
          </p:nvSpPr>
          <p:spPr>
            <a:xfrm>
              <a:off x="4211960" y="319724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9" name="TextBox 28"/>
            <p:cNvSpPr txBox="1"/>
            <p:nvPr/>
          </p:nvSpPr>
          <p:spPr>
            <a:xfrm>
              <a:off x="4440730" y="3429000"/>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剪切</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1" name="上箭头 30"/>
            <p:cNvSpPr/>
            <p:nvPr/>
          </p:nvSpPr>
          <p:spPr>
            <a:xfrm rot="5400000">
              <a:off x="4476903" y="2941864"/>
              <a:ext cx="203853" cy="618547"/>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8" name="椭圆 67"/>
            <p:cNvSpPr/>
            <p:nvPr/>
          </p:nvSpPr>
          <p:spPr>
            <a:xfrm>
              <a:off x="4235059" y="368788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6" name="组合 2055"/>
          <p:cNvGrpSpPr/>
          <p:nvPr/>
        </p:nvGrpSpPr>
        <p:grpSpPr>
          <a:xfrm>
            <a:off x="4262116" y="4088810"/>
            <a:ext cx="669924" cy="708342"/>
            <a:chOff x="4262116" y="4005064"/>
            <a:chExt cx="669924" cy="708342"/>
          </a:xfrm>
        </p:grpSpPr>
        <p:sp>
          <p:nvSpPr>
            <p:cNvPr id="56" name="上箭头 55"/>
            <p:cNvSpPr/>
            <p:nvPr/>
          </p:nvSpPr>
          <p:spPr>
            <a:xfrm flipV="1">
              <a:off x="4728187" y="4051451"/>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58" name="TextBox 57"/>
            <p:cNvSpPr txBox="1"/>
            <p:nvPr/>
          </p:nvSpPr>
          <p:spPr>
            <a:xfrm>
              <a:off x="4427583" y="4253027"/>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回车</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7" name="上箭头 56"/>
            <p:cNvSpPr/>
            <p:nvPr/>
          </p:nvSpPr>
          <p:spPr>
            <a:xfrm rot="16200000" flipH="1">
              <a:off x="4469462" y="4302207"/>
              <a:ext cx="203853" cy="61854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9" name="椭圆 68"/>
            <p:cNvSpPr/>
            <p:nvPr/>
          </p:nvSpPr>
          <p:spPr>
            <a:xfrm>
              <a:off x="4750239" y="4005064"/>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251520" y="3140968"/>
            <a:ext cx="940766" cy="1206740"/>
            <a:chOff x="1110954" y="3140968"/>
            <a:chExt cx="940766" cy="1206740"/>
          </a:xfrm>
        </p:grpSpPr>
        <p:sp>
          <p:nvSpPr>
            <p:cNvPr id="63" name="上箭头 62"/>
            <p:cNvSpPr/>
            <p:nvPr/>
          </p:nvSpPr>
          <p:spPr>
            <a:xfrm>
              <a:off x="1207078" y="3197241"/>
              <a:ext cx="203853" cy="1104871"/>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16" name="环形箭头 15"/>
            <p:cNvSpPr/>
            <p:nvPr/>
          </p:nvSpPr>
          <p:spPr>
            <a:xfrm rot="5400000">
              <a:off x="1110954" y="3140968"/>
              <a:ext cx="652734" cy="652734"/>
            </a:xfrm>
            <a:prstGeom prst="circularArrow">
              <a:avLst>
                <a:gd name="adj1" fmla="val 16393"/>
                <a:gd name="adj2" fmla="val 1468364"/>
                <a:gd name="adj3" fmla="val 20983018"/>
                <a:gd name="adj4" fmla="val 10166053"/>
                <a:gd name="adj5" fmla="val 19766"/>
              </a:avLst>
            </a:prstGeom>
            <a:gradFill flip="none" rotWithShape="1">
              <a:gsLst>
                <a:gs pos="30000">
                  <a:srgbClr val="00B0F0"/>
                </a:gs>
                <a:gs pos="100000">
                  <a:srgbClr val="00B0F0">
                    <a:alpha val="0"/>
                  </a:srgbClr>
                </a:gs>
              </a:gsLst>
              <a:lin ang="10800000" scaled="1"/>
              <a:tileRect/>
            </a:gradFill>
            <a:ln w="12700">
              <a:gradFill>
                <a:gsLst>
                  <a:gs pos="30000">
                    <a:schemeClr val="bg1"/>
                  </a:gs>
                  <a:gs pos="100000">
                    <a:schemeClr val="bg1">
                      <a:alpha val="0"/>
                    </a:schemeClr>
                  </a:gs>
                </a:gsLst>
                <a:lin ang="108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5" name="TextBox 64"/>
            <p:cNvSpPr txBox="1"/>
            <p:nvPr/>
          </p:nvSpPr>
          <p:spPr>
            <a:xfrm>
              <a:off x="1769591"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打印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0" name="椭圆 69"/>
            <p:cNvSpPr/>
            <p:nvPr/>
          </p:nvSpPr>
          <p:spPr>
            <a:xfrm>
              <a:off x="1229130" y="4187961"/>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1547664" y="3206767"/>
            <a:ext cx="768759" cy="653864"/>
            <a:chOff x="202841" y="3206767"/>
            <a:chExt cx="768759" cy="653864"/>
          </a:xfrm>
        </p:grpSpPr>
        <p:sp>
          <p:nvSpPr>
            <p:cNvPr id="72" name="上箭头 71"/>
            <p:cNvSpPr/>
            <p:nvPr/>
          </p:nvSpPr>
          <p:spPr>
            <a:xfrm flipV="1">
              <a:off x="202841" y="3206767"/>
              <a:ext cx="405238" cy="653864"/>
            </a:xfrm>
            <a:custGeom>
              <a:avLst/>
              <a:gdLst>
                <a:gd name="connsiteX0" fmla="*/ 0 w 203853"/>
                <a:gd name="connsiteY0" fmla="*/ 101927 h 1104871"/>
                <a:gd name="connsiteX1" fmla="*/ 101927 w 203853"/>
                <a:gd name="connsiteY1" fmla="*/ 0 h 1104871"/>
                <a:gd name="connsiteX2" fmla="*/ 203853 w 203853"/>
                <a:gd name="connsiteY2" fmla="*/ 101927 h 1104871"/>
                <a:gd name="connsiteX3" fmla="*/ 152890 w 203853"/>
                <a:gd name="connsiteY3" fmla="*/ 101927 h 1104871"/>
                <a:gd name="connsiteX4" fmla="*/ 152890 w 203853"/>
                <a:gd name="connsiteY4" fmla="*/ 1104871 h 1104871"/>
                <a:gd name="connsiteX5" fmla="*/ 50963 w 203853"/>
                <a:gd name="connsiteY5" fmla="*/ 1104871 h 1104871"/>
                <a:gd name="connsiteX6" fmla="*/ 50963 w 203853"/>
                <a:gd name="connsiteY6" fmla="*/ 101927 h 1104871"/>
                <a:gd name="connsiteX7" fmla="*/ 0 w 203853"/>
                <a:gd name="connsiteY7" fmla="*/ 101927 h 1104871"/>
                <a:gd name="connsiteX0" fmla="*/ 0 w 581153"/>
                <a:gd name="connsiteY0" fmla="*/ 101927 h 1139595"/>
                <a:gd name="connsiteX1" fmla="*/ 101927 w 581153"/>
                <a:gd name="connsiteY1" fmla="*/ 0 h 1139595"/>
                <a:gd name="connsiteX2" fmla="*/ 203853 w 581153"/>
                <a:gd name="connsiteY2" fmla="*/ 101927 h 1139595"/>
                <a:gd name="connsiteX3" fmla="*/ 152890 w 581153"/>
                <a:gd name="connsiteY3" fmla="*/ 101927 h 1139595"/>
                <a:gd name="connsiteX4" fmla="*/ 581153 w 581153"/>
                <a:gd name="connsiteY4" fmla="*/ 1139595 h 1139595"/>
                <a:gd name="connsiteX5" fmla="*/ 50963 w 581153"/>
                <a:gd name="connsiteY5" fmla="*/ 1104871 h 1139595"/>
                <a:gd name="connsiteX6" fmla="*/ 50963 w 581153"/>
                <a:gd name="connsiteY6" fmla="*/ 101927 h 1139595"/>
                <a:gd name="connsiteX7" fmla="*/ 0 w 581153"/>
                <a:gd name="connsiteY7" fmla="*/ 101927 h 1139595"/>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50963 w 581153"/>
                <a:gd name="connsiteY6" fmla="*/ 101927 h 1185894"/>
                <a:gd name="connsiteX7" fmla="*/ 0 w 581153"/>
                <a:gd name="connsiteY7" fmla="*/ 101927 h 1185894"/>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192278 w 581153"/>
                <a:gd name="connsiteY6" fmla="*/ 745610 h 1185894"/>
                <a:gd name="connsiteX7" fmla="*/ 50963 w 581153"/>
                <a:gd name="connsiteY7" fmla="*/ 101927 h 1185894"/>
                <a:gd name="connsiteX8" fmla="*/ 0 w 58115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828713 w 828713"/>
                <a:gd name="connsiteY4" fmla="*/ 1139595 h 1185894"/>
                <a:gd name="connsiteX5" fmla="*/ 564741 w 828713"/>
                <a:gd name="connsiteY5" fmla="*/ 1185894 h 1185894"/>
                <a:gd name="connsiteX6" fmla="*/ 0 w 828713"/>
                <a:gd name="connsiteY6" fmla="*/ 826633 h 1185894"/>
                <a:gd name="connsiteX7" fmla="*/ 298523 w 828713"/>
                <a:gd name="connsiteY7" fmla="*/ 101927 h 1185894"/>
                <a:gd name="connsiteX8" fmla="*/ 247560 w 82871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648183 w 828713"/>
                <a:gd name="connsiteY4" fmla="*/ 699312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162046 w 828713"/>
                <a:gd name="connsiteY4" fmla="*/ 780334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266218 w 828713"/>
                <a:gd name="connsiteY4" fmla="*/ 444669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138897 w 828713"/>
                <a:gd name="connsiteY9" fmla="*/ 456243 h 1185894"/>
                <a:gd name="connsiteX10" fmla="*/ 298523 w 828713"/>
                <a:gd name="connsiteY10" fmla="*/ 101927 h 1185894"/>
                <a:gd name="connsiteX11" fmla="*/ 247560 w 828713"/>
                <a:gd name="connsiteY11"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497712 w 828713"/>
                <a:gd name="connsiteY9" fmla="*/ 433093 h 1185894"/>
                <a:gd name="connsiteX10" fmla="*/ 298523 w 828713"/>
                <a:gd name="connsiteY10" fmla="*/ 101927 h 1185894"/>
                <a:gd name="connsiteX11" fmla="*/ 247560 w 828713"/>
                <a:gd name="connsiteY11" fmla="*/ 101927 h 1185894"/>
                <a:gd name="connsiteX0" fmla="*/ 247560 w 828713"/>
                <a:gd name="connsiteY0" fmla="*/ 101927 h 1157319"/>
                <a:gd name="connsiteX1" fmla="*/ 349487 w 828713"/>
                <a:gd name="connsiteY1" fmla="*/ 0 h 1157319"/>
                <a:gd name="connsiteX2" fmla="*/ 451413 w 828713"/>
                <a:gd name="connsiteY2" fmla="*/ 101927 h 1157319"/>
                <a:gd name="connsiteX3" fmla="*/ 400450 w 828713"/>
                <a:gd name="connsiteY3" fmla="*/ 101927 h 1157319"/>
                <a:gd name="connsiteX4" fmla="*/ 740780 w 828713"/>
                <a:gd name="connsiteY4" fmla="*/ 433094 h 1157319"/>
                <a:gd name="connsiteX5" fmla="*/ 162046 w 828713"/>
                <a:gd name="connsiteY5" fmla="*/ 780334 h 1157319"/>
                <a:gd name="connsiteX6" fmla="*/ 828713 w 828713"/>
                <a:gd name="connsiteY6" fmla="*/ 1139595 h 1157319"/>
                <a:gd name="connsiteX7" fmla="*/ 619509 w 828713"/>
                <a:gd name="connsiteY7" fmla="*/ 1157319 h 1157319"/>
                <a:gd name="connsiteX8" fmla="*/ 0 w 828713"/>
                <a:gd name="connsiteY8" fmla="*/ 826633 h 1157319"/>
                <a:gd name="connsiteX9" fmla="*/ 497712 w 828713"/>
                <a:gd name="connsiteY9" fmla="*/ 433093 h 1157319"/>
                <a:gd name="connsiteX10" fmla="*/ 298523 w 828713"/>
                <a:gd name="connsiteY10" fmla="*/ 101927 h 1157319"/>
                <a:gd name="connsiteX11" fmla="*/ 247560 w 828713"/>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62046 w 740780"/>
                <a:gd name="connsiteY5" fmla="*/ 780334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78715 w 740780"/>
                <a:gd name="connsiteY5" fmla="*/ 782715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80898 w 774118"/>
                <a:gd name="connsiteY0" fmla="*/ 101927 h 1157319"/>
                <a:gd name="connsiteX1" fmla="*/ 382825 w 774118"/>
                <a:gd name="connsiteY1" fmla="*/ 0 h 1157319"/>
                <a:gd name="connsiteX2" fmla="*/ 484751 w 774118"/>
                <a:gd name="connsiteY2" fmla="*/ 101927 h 1157319"/>
                <a:gd name="connsiteX3" fmla="*/ 433788 w 774118"/>
                <a:gd name="connsiteY3" fmla="*/ 101927 h 1157319"/>
                <a:gd name="connsiteX4" fmla="*/ 774118 w 774118"/>
                <a:gd name="connsiteY4" fmla="*/ 433094 h 1157319"/>
                <a:gd name="connsiteX5" fmla="*/ 212053 w 774118"/>
                <a:gd name="connsiteY5" fmla="*/ 782715 h 1157319"/>
                <a:gd name="connsiteX6" fmla="*/ 740607 w 774118"/>
                <a:gd name="connsiteY6" fmla="*/ 1070539 h 1157319"/>
                <a:gd name="connsiteX7" fmla="*/ 652847 w 774118"/>
                <a:gd name="connsiteY7" fmla="*/ 1157319 h 1157319"/>
                <a:gd name="connsiteX8" fmla="*/ 0 w 774118"/>
                <a:gd name="connsiteY8" fmla="*/ 776627 h 1157319"/>
                <a:gd name="connsiteX9" fmla="*/ 531050 w 774118"/>
                <a:gd name="connsiteY9" fmla="*/ 433093 h 1157319"/>
                <a:gd name="connsiteX10" fmla="*/ 331861 w 774118"/>
                <a:gd name="connsiteY10" fmla="*/ 101927 h 1157319"/>
                <a:gd name="connsiteX11" fmla="*/ 280898 w 774118"/>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59625 w 802693"/>
                <a:gd name="connsiteY9" fmla="*/ 433093 h 1157319"/>
                <a:gd name="connsiteX10" fmla="*/ 360436 w 802693"/>
                <a:gd name="connsiteY10" fmla="*/ 101927 h 1157319"/>
                <a:gd name="connsiteX11" fmla="*/ 309473 w 802693"/>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76293 w 802693"/>
                <a:gd name="connsiteY9" fmla="*/ 416424 h 1157319"/>
                <a:gd name="connsiteX10" fmla="*/ 360436 w 802693"/>
                <a:gd name="connsiteY10" fmla="*/ 101927 h 1157319"/>
                <a:gd name="connsiteX11" fmla="*/ 309473 w 802693"/>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576293 w 795549"/>
                <a:gd name="connsiteY9" fmla="*/ 416424 h 1157319"/>
                <a:gd name="connsiteX10" fmla="*/ 360436 w 795549"/>
                <a:gd name="connsiteY10" fmla="*/ 101927 h 1157319"/>
                <a:gd name="connsiteX11" fmla="*/ 309473 w 795549"/>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623918 w 795549"/>
                <a:gd name="connsiteY9" fmla="*/ 375943 h 1157319"/>
                <a:gd name="connsiteX10" fmla="*/ 360436 w 795549"/>
                <a:gd name="connsiteY10" fmla="*/ 101927 h 1157319"/>
                <a:gd name="connsiteX11" fmla="*/ 309473 w 795549"/>
                <a:gd name="connsiteY11" fmla="*/ 101927 h 1157319"/>
                <a:gd name="connsiteX0" fmla="*/ 309473 w 800311"/>
                <a:gd name="connsiteY0" fmla="*/ 101927 h 1157319"/>
                <a:gd name="connsiteX1" fmla="*/ 411400 w 800311"/>
                <a:gd name="connsiteY1" fmla="*/ 0 h 1157319"/>
                <a:gd name="connsiteX2" fmla="*/ 513326 w 800311"/>
                <a:gd name="connsiteY2" fmla="*/ 101927 h 1157319"/>
                <a:gd name="connsiteX3" fmla="*/ 462363 w 800311"/>
                <a:gd name="connsiteY3" fmla="*/ 101927 h 1157319"/>
                <a:gd name="connsiteX4" fmla="*/ 800311 w 800311"/>
                <a:gd name="connsiteY4" fmla="*/ 390231 h 1157319"/>
                <a:gd name="connsiteX5" fmla="*/ 240628 w 800311"/>
                <a:gd name="connsiteY5" fmla="*/ 782715 h 1157319"/>
                <a:gd name="connsiteX6" fmla="*/ 769182 w 800311"/>
                <a:gd name="connsiteY6" fmla="*/ 1070539 h 1157319"/>
                <a:gd name="connsiteX7" fmla="*/ 681422 w 800311"/>
                <a:gd name="connsiteY7" fmla="*/ 1157319 h 1157319"/>
                <a:gd name="connsiteX8" fmla="*/ 0 w 800311"/>
                <a:gd name="connsiteY8" fmla="*/ 790915 h 1157319"/>
                <a:gd name="connsiteX9" fmla="*/ 623918 w 800311"/>
                <a:gd name="connsiteY9" fmla="*/ 375943 h 1157319"/>
                <a:gd name="connsiteX10" fmla="*/ 360436 w 800311"/>
                <a:gd name="connsiteY10" fmla="*/ 101927 h 1157319"/>
                <a:gd name="connsiteX11" fmla="*/ 309473 w 800311"/>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95371 w 655054"/>
                <a:gd name="connsiteY5" fmla="*/ 782715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85804 w 655054"/>
                <a:gd name="connsiteY9" fmla="*/ 371180 h 1157319"/>
                <a:gd name="connsiteX10" fmla="*/ 215179 w 655054"/>
                <a:gd name="connsiteY10" fmla="*/ 101927 h 1157319"/>
                <a:gd name="connsiteX11" fmla="*/ 164216 w 655054"/>
                <a:gd name="connsiteY11" fmla="*/ 101927 h 1157319"/>
                <a:gd name="connsiteX0" fmla="*/ 164216 w 638385"/>
                <a:gd name="connsiteY0" fmla="*/ 101927 h 1157319"/>
                <a:gd name="connsiteX1" fmla="*/ 266143 w 638385"/>
                <a:gd name="connsiteY1" fmla="*/ 0 h 1157319"/>
                <a:gd name="connsiteX2" fmla="*/ 368069 w 638385"/>
                <a:gd name="connsiteY2" fmla="*/ 101927 h 1157319"/>
                <a:gd name="connsiteX3" fmla="*/ 317106 w 638385"/>
                <a:gd name="connsiteY3" fmla="*/ 101927 h 1157319"/>
                <a:gd name="connsiteX4" fmla="*/ 638385 w 638385"/>
                <a:gd name="connsiteY4" fmla="*/ 392612 h 1157319"/>
                <a:gd name="connsiteX5" fmla="*/ 164427 w 638385"/>
                <a:gd name="connsiteY5" fmla="*/ 651747 h 1157319"/>
                <a:gd name="connsiteX6" fmla="*/ 623925 w 638385"/>
                <a:gd name="connsiteY6" fmla="*/ 1070539 h 1157319"/>
                <a:gd name="connsiteX7" fmla="*/ 536165 w 638385"/>
                <a:gd name="connsiteY7" fmla="*/ 1157319 h 1157319"/>
                <a:gd name="connsiteX8" fmla="*/ 0 w 638385"/>
                <a:gd name="connsiteY8" fmla="*/ 617084 h 1157319"/>
                <a:gd name="connsiteX9" fmla="*/ 485804 w 638385"/>
                <a:gd name="connsiteY9" fmla="*/ 371180 h 1157319"/>
                <a:gd name="connsiteX10" fmla="*/ 215179 w 638385"/>
                <a:gd name="connsiteY10" fmla="*/ 101927 h 1157319"/>
                <a:gd name="connsiteX11" fmla="*/ 164216 w 638385"/>
                <a:gd name="connsiteY11" fmla="*/ 101927 h 1157319"/>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23925 w 638385"/>
                <a:gd name="connsiteY6" fmla="*/ 1070539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16782 w 638385"/>
                <a:gd name="connsiteY6" fmla="*/ 987195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16782 w 638385"/>
                <a:gd name="connsiteY6" fmla="*/ 987195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9189 w 638385"/>
                <a:gd name="connsiteY5" fmla="*/ 630316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99545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64216 w 638385"/>
                <a:gd name="connsiteY11" fmla="*/ 99545 h 1023968"/>
                <a:gd name="connsiteX0" fmla="*/ 147547 w 638385"/>
                <a:gd name="connsiteY0" fmla="*/ 120976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69176 w 538372"/>
                <a:gd name="connsiteY5" fmla="*/ 627934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140614 w 538372"/>
                <a:gd name="connsiteY5" fmla="*/ 680322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79906 w 570744"/>
                <a:gd name="connsiteY0" fmla="*/ 120976 h 1023968"/>
                <a:gd name="connsiteX1" fmla="*/ 110396 w 570744"/>
                <a:gd name="connsiteY1" fmla="*/ 0 h 1023968"/>
                <a:gd name="connsiteX2" fmla="*/ 338529 w 570744"/>
                <a:gd name="connsiteY2" fmla="*/ 59064 h 1023968"/>
                <a:gd name="connsiteX3" fmla="*/ 247084 w 570744"/>
                <a:gd name="connsiteY3" fmla="*/ 70970 h 1023968"/>
                <a:gd name="connsiteX4" fmla="*/ 570744 w 570744"/>
                <a:gd name="connsiteY4" fmla="*/ 390230 h 1023968"/>
                <a:gd name="connsiteX5" fmla="*/ 172986 w 570744"/>
                <a:gd name="connsiteY5" fmla="*/ 680322 h 1023968"/>
                <a:gd name="connsiteX6" fmla="*/ 541997 w 570744"/>
                <a:gd name="connsiteY6" fmla="*/ 956238 h 1023968"/>
                <a:gd name="connsiteX7" fmla="*/ 456618 w 570744"/>
                <a:gd name="connsiteY7" fmla="*/ 1023968 h 1023968"/>
                <a:gd name="connsiteX8" fmla="*/ 32372 w 570744"/>
                <a:gd name="connsiteY8" fmla="*/ 740908 h 1023968"/>
                <a:gd name="connsiteX9" fmla="*/ 418163 w 570744"/>
                <a:gd name="connsiteY9" fmla="*/ 368798 h 1023968"/>
                <a:gd name="connsiteX10" fmla="*/ 147538 w 570744"/>
                <a:gd name="connsiteY10" fmla="*/ 99545 h 1023968"/>
                <a:gd name="connsiteX11" fmla="*/ 79906 w 570744"/>
                <a:gd name="connsiteY11" fmla="*/ 120976 h 1023968"/>
                <a:gd name="connsiteX0" fmla="*/ 85455 w 576293"/>
                <a:gd name="connsiteY0" fmla="*/ 120976 h 1023968"/>
                <a:gd name="connsiteX1" fmla="*/ 115945 w 576293"/>
                <a:gd name="connsiteY1" fmla="*/ 0 h 1023968"/>
                <a:gd name="connsiteX2" fmla="*/ 344078 w 576293"/>
                <a:gd name="connsiteY2" fmla="*/ 59064 h 1023968"/>
                <a:gd name="connsiteX3" fmla="*/ 252633 w 576293"/>
                <a:gd name="connsiteY3" fmla="*/ 70970 h 1023968"/>
                <a:gd name="connsiteX4" fmla="*/ 576293 w 576293"/>
                <a:gd name="connsiteY4" fmla="*/ 390230 h 1023968"/>
                <a:gd name="connsiteX5" fmla="*/ 178535 w 576293"/>
                <a:gd name="connsiteY5" fmla="*/ 680322 h 1023968"/>
                <a:gd name="connsiteX6" fmla="*/ 547546 w 576293"/>
                <a:gd name="connsiteY6" fmla="*/ 956238 h 1023968"/>
                <a:gd name="connsiteX7" fmla="*/ 462167 w 576293"/>
                <a:gd name="connsiteY7" fmla="*/ 1023968 h 1023968"/>
                <a:gd name="connsiteX8" fmla="*/ 37921 w 576293"/>
                <a:gd name="connsiteY8" fmla="*/ 740908 h 1023968"/>
                <a:gd name="connsiteX9" fmla="*/ 352275 w 576293"/>
                <a:gd name="connsiteY9" fmla="*/ 283073 h 1023968"/>
                <a:gd name="connsiteX10" fmla="*/ 153087 w 576293"/>
                <a:gd name="connsiteY10" fmla="*/ 99545 h 1023968"/>
                <a:gd name="connsiteX11" fmla="*/ 85455 w 576293"/>
                <a:gd name="connsiteY11" fmla="*/ 120976 h 1023968"/>
                <a:gd name="connsiteX0" fmla="*/ 69333 w 560171"/>
                <a:gd name="connsiteY0" fmla="*/ 120976 h 1023968"/>
                <a:gd name="connsiteX1" fmla="*/ 99823 w 560171"/>
                <a:gd name="connsiteY1" fmla="*/ 0 h 1023968"/>
                <a:gd name="connsiteX2" fmla="*/ 327956 w 560171"/>
                <a:gd name="connsiteY2" fmla="*/ 59064 h 1023968"/>
                <a:gd name="connsiteX3" fmla="*/ 236511 w 560171"/>
                <a:gd name="connsiteY3" fmla="*/ 70970 h 1023968"/>
                <a:gd name="connsiteX4" fmla="*/ 560171 w 560171"/>
                <a:gd name="connsiteY4" fmla="*/ 390230 h 1023968"/>
                <a:gd name="connsiteX5" fmla="*/ 162413 w 560171"/>
                <a:gd name="connsiteY5" fmla="*/ 680322 h 1023968"/>
                <a:gd name="connsiteX6" fmla="*/ 531424 w 560171"/>
                <a:gd name="connsiteY6" fmla="*/ 956238 h 1023968"/>
                <a:gd name="connsiteX7" fmla="*/ 446045 w 560171"/>
                <a:gd name="connsiteY7" fmla="*/ 1023968 h 1023968"/>
                <a:gd name="connsiteX8" fmla="*/ 21799 w 560171"/>
                <a:gd name="connsiteY8" fmla="*/ 740908 h 1023968"/>
                <a:gd name="connsiteX9" fmla="*/ 336153 w 560171"/>
                <a:gd name="connsiteY9" fmla="*/ 283073 h 1023968"/>
                <a:gd name="connsiteX10" fmla="*/ 136965 w 560171"/>
                <a:gd name="connsiteY10" fmla="*/ 99545 h 1023968"/>
                <a:gd name="connsiteX11" fmla="*/ 69333 w 560171"/>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522071 w 531424"/>
                <a:gd name="connsiteY4" fmla="*/ 287836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45690"/>
                <a:gd name="connsiteY0" fmla="*/ 120976 h 1023968"/>
                <a:gd name="connsiteX1" fmla="*/ 99823 w 545690"/>
                <a:gd name="connsiteY1" fmla="*/ 0 h 1023968"/>
                <a:gd name="connsiteX2" fmla="*/ 327956 w 545690"/>
                <a:gd name="connsiteY2" fmla="*/ 59064 h 1023968"/>
                <a:gd name="connsiteX3" fmla="*/ 236511 w 545690"/>
                <a:gd name="connsiteY3" fmla="*/ 70970 h 1023968"/>
                <a:gd name="connsiteX4" fmla="*/ 522071 w 545690"/>
                <a:gd name="connsiteY4" fmla="*/ 287836 h 1023968"/>
                <a:gd name="connsiteX5" fmla="*/ 162413 w 545690"/>
                <a:gd name="connsiteY5" fmla="*/ 680322 h 1023968"/>
                <a:gd name="connsiteX6" fmla="*/ 531424 w 545690"/>
                <a:gd name="connsiteY6" fmla="*/ 956238 h 1023968"/>
                <a:gd name="connsiteX7" fmla="*/ 446045 w 545690"/>
                <a:gd name="connsiteY7" fmla="*/ 1023968 h 1023968"/>
                <a:gd name="connsiteX8" fmla="*/ 21799 w 545690"/>
                <a:gd name="connsiteY8" fmla="*/ 740908 h 1023968"/>
                <a:gd name="connsiteX9" fmla="*/ 336153 w 545690"/>
                <a:gd name="connsiteY9" fmla="*/ 283073 h 1023968"/>
                <a:gd name="connsiteX10" fmla="*/ 136965 w 545690"/>
                <a:gd name="connsiteY10" fmla="*/ 99545 h 1023968"/>
                <a:gd name="connsiteX11" fmla="*/ 69333 w 545690"/>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6127 w 506082"/>
                <a:gd name="connsiteY5" fmla="*/ 751759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54512 w 492440"/>
                <a:gd name="connsiteY4" fmla="*/ 297361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30699 w 492440"/>
                <a:gd name="connsiteY4" fmla="*/ 304505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92714 w 492669"/>
                <a:gd name="connsiteY5" fmla="*/ 751759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78426 w 492669"/>
                <a:gd name="connsiteY5" fmla="*/ 763665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25021 w 487112"/>
                <a:gd name="connsiteY0" fmla="*/ 120976 h 1023968"/>
                <a:gd name="connsiteX1" fmla="*/ 55511 w 487112"/>
                <a:gd name="connsiteY1" fmla="*/ 0 h 1023968"/>
                <a:gd name="connsiteX2" fmla="*/ 283644 w 487112"/>
                <a:gd name="connsiteY2" fmla="*/ 59064 h 1023968"/>
                <a:gd name="connsiteX3" fmla="*/ 192199 w 487112"/>
                <a:gd name="connsiteY3" fmla="*/ 70970 h 1023968"/>
                <a:gd name="connsiteX4" fmla="*/ 425371 w 487112"/>
                <a:gd name="connsiteY4" fmla="*/ 304505 h 1023968"/>
                <a:gd name="connsiteX5" fmla="*/ 172869 w 487112"/>
                <a:gd name="connsiteY5" fmla="*/ 763665 h 1023968"/>
                <a:gd name="connsiteX6" fmla="*/ 487112 w 487112"/>
                <a:gd name="connsiteY6" fmla="*/ 956238 h 1023968"/>
                <a:gd name="connsiteX7" fmla="*/ 401733 w 487112"/>
                <a:gd name="connsiteY7" fmla="*/ 1023968 h 1023968"/>
                <a:gd name="connsiteX8" fmla="*/ 3681 w 487112"/>
                <a:gd name="connsiteY8" fmla="*/ 731383 h 1023968"/>
                <a:gd name="connsiteX9" fmla="*/ 277553 w 487112"/>
                <a:gd name="connsiteY9" fmla="*/ 283073 h 1023968"/>
                <a:gd name="connsiteX10" fmla="*/ 92653 w 487112"/>
                <a:gd name="connsiteY10" fmla="*/ 99545 h 1023968"/>
                <a:gd name="connsiteX11" fmla="*/ 25021 w 487112"/>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25422 w 487163"/>
                <a:gd name="connsiteY4" fmla="*/ 304505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399228 w 487163"/>
                <a:gd name="connsiteY4" fmla="*/ 283074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42090 w 487163"/>
                <a:gd name="connsiteY4" fmla="*/ 330699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4690 w 486781"/>
                <a:gd name="connsiteY0" fmla="*/ 120976 h 1023968"/>
                <a:gd name="connsiteX1" fmla="*/ 55180 w 486781"/>
                <a:gd name="connsiteY1" fmla="*/ 0 h 1023968"/>
                <a:gd name="connsiteX2" fmla="*/ 283313 w 486781"/>
                <a:gd name="connsiteY2" fmla="*/ 59064 h 1023968"/>
                <a:gd name="connsiteX3" fmla="*/ 191868 w 486781"/>
                <a:gd name="connsiteY3" fmla="*/ 70970 h 1023968"/>
                <a:gd name="connsiteX4" fmla="*/ 441708 w 486781"/>
                <a:gd name="connsiteY4" fmla="*/ 330699 h 1023968"/>
                <a:gd name="connsiteX5" fmla="*/ 172538 w 486781"/>
                <a:gd name="connsiteY5" fmla="*/ 763665 h 1023968"/>
                <a:gd name="connsiteX6" fmla="*/ 486781 w 486781"/>
                <a:gd name="connsiteY6" fmla="*/ 956238 h 1023968"/>
                <a:gd name="connsiteX7" fmla="*/ 401402 w 486781"/>
                <a:gd name="connsiteY7" fmla="*/ 1023968 h 1023968"/>
                <a:gd name="connsiteX8" fmla="*/ 3350 w 486781"/>
                <a:gd name="connsiteY8" fmla="*/ 731383 h 1023968"/>
                <a:gd name="connsiteX9" fmla="*/ 327228 w 486781"/>
                <a:gd name="connsiteY9" fmla="*/ 316411 h 1023968"/>
                <a:gd name="connsiteX10" fmla="*/ 92322 w 486781"/>
                <a:gd name="connsiteY10" fmla="*/ 99545 h 1023968"/>
                <a:gd name="connsiteX11" fmla="*/ 24690 w 486781"/>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72625 w 486868"/>
                <a:gd name="connsiteY5" fmla="*/ 763665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55956 w 486868"/>
                <a:gd name="connsiteY5" fmla="*/ 766047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41344 w 503435"/>
                <a:gd name="connsiteY0" fmla="*/ 120976 h 1023968"/>
                <a:gd name="connsiteX1" fmla="*/ 71834 w 503435"/>
                <a:gd name="connsiteY1" fmla="*/ 0 h 1023968"/>
                <a:gd name="connsiteX2" fmla="*/ 299967 w 503435"/>
                <a:gd name="connsiteY2" fmla="*/ 59064 h 1023968"/>
                <a:gd name="connsiteX3" fmla="*/ 208522 w 503435"/>
                <a:gd name="connsiteY3" fmla="*/ 70970 h 1023968"/>
                <a:gd name="connsiteX4" fmla="*/ 458362 w 503435"/>
                <a:gd name="connsiteY4" fmla="*/ 330699 h 1023968"/>
                <a:gd name="connsiteX5" fmla="*/ 172523 w 503435"/>
                <a:gd name="connsiteY5" fmla="*/ 766047 h 1023968"/>
                <a:gd name="connsiteX6" fmla="*/ 503435 w 503435"/>
                <a:gd name="connsiteY6" fmla="*/ 956238 h 1023968"/>
                <a:gd name="connsiteX7" fmla="*/ 418056 w 503435"/>
                <a:gd name="connsiteY7" fmla="*/ 1023968 h 1023968"/>
                <a:gd name="connsiteX8" fmla="*/ 3335 w 503435"/>
                <a:gd name="connsiteY8" fmla="*/ 733764 h 1023968"/>
                <a:gd name="connsiteX9" fmla="*/ 329594 w 503435"/>
                <a:gd name="connsiteY9" fmla="*/ 323555 h 1023968"/>
                <a:gd name="connsiteX10" fmla="*/ 108976 w 503435"/>
                <a:gd name="connsiteY10" fmla="*/ 99545 h 1023968"/>
                <a:gd name="connsiteX11" fmla="*/ 41344 w 503435"/>
                <a:gd name="connsiteY11" fmla="*/ 120976 h 1023968"/>
                <a:gd name="connsiteX0" fmla="*/ 41461 w 503552"/>
                <a:gd name="connsiteY0" fmla="*/ 120976 h 1023968"/>
                <a:gd name="connsiteX1" fmla="*/ 71951 w 503552"/>
                <a:gd name="connsiteY1" fmla="*/ 0 h 1023968"/>
                <a:gd name="connsiteX2" fmla="*/ 300084 w 503552"/>
                <a:gd name="connsiteY2" fmla="*/ 59064 h 1023968"/>
                <a:gd name="connsiteX3" fmla="*/ 208639 w 503552"/>
                <a:gd name="connsiteY3" fmla="*/ 70970 h 1023968"/>
                <a:gd name="connsiteX4" fmla="*/ 458479 w 503552"/>
                <a:gd name="connsiteY4" fmla="*/ 330699 h 1023968"/>
                <a:gd name="connsiteX5" fmla="*/ 172640 w 503552"/>
                <a:gd name="connsiteY5" fmla="*/ 766047 h 1023968"/>
                <a:gd name="connsiteX6" fmla="*/ 503552 w 503552"/>
                <a:gd name="connsiteY6" fmla="*/ 956238 h 1023968"/>
                <a:gd name="connsiteX7" fmla="*/ 418173 w 503552"/>
                <a:gd name="connsiteY7" fmla="*/ 1023968 h 1023968"/>
                <a:gd name="connsiteX8" fmla="*/ 3452 w 503552"/>
                <a:gd name="connsiteY8" fmla="*/ 733764 h 1023968"/>
                <a:gd name="connsiteX9" fmla="*/ 310661 w 503552"/>
                <a:gd name="connsiteY9" fmla="*/ 299743 h 1023968"/>
                <a:gd name="connsiteX10" fmla="*/ 109093 w 503552"/>
                <a:gd name="connsiteY10" fmla="*/ 99545 h 1023968"/>
                <a:gd name="connsiteX11" fmla="*/ 41461 w 503552"/>
                <a:gd name="connsiteY11" fmla="*/ 120976 h 1023968"/>
                <a:gd name="connsiteX0" fmla="*/ 41389 w 503480"/>
                <a:gd name="connsiteY0" fmla="*/ 120976 h 1023968"/>
                <a:gd name="connsiteX1" fmla="*/ 71879 w 503480"/>
                <a:gd name="connsiteY1" fmla="*/ 0 h 1023968"/>
                <a:gd name="connsiteX2" fmla="*/ 300012 w 503480"/>
                <a:gd name="connsiteY2" fmla="*/ 59064 h 1023968"/>
                <a:gd name="connsiteX3" fmla="*/ 208567 w 503480"/>
                <a:gd name="connsiteY3" fmla="*/ 70970 h 1023968"/>
                <a:gd name="connsiteX4" fmla="*/ 458407 w 503480"/>
                <a:gd name="connsiteY4" fmla="*/ 330699 h 1023968"/>
                <a:gd name="connsiteX5" fmla="*/ 172568 w 503480"/>
                <a:gd name="connsiteY5" fmla="*/ 766047 h 1023968"/>
                <a:gd name="connsiteX6" fmla="*/ 503480 w 503480"/>
                <a:gd name="connsiteY6" fmla="*/ 956238 h 1023968"/>
                <a:gd name="connsiteX7" fmla="*/ 418101 w 503480"/>
                <a:gd name="connsiteY7" fmla="*/ 1023968 h 1023968"/>
                <a:gd name="connsiteX8" fmla="*/ 3380 w 503480"/>
                <a:gd name="connsiteY8" fmla="*/ 733764 h 1023968"/>
                <a:gd name="connsiteX9" fmla="*/ 310589 w 503480"/>
                <a:gd name="connsiteY9" fmla="*/ 299743 h 1023968"/>
                <a:gd name="connsiteX10" fmla="*/ 109021 w 503480"/>
                <a:gd name="connsiteY10" fmla="*/ 99545 h 1023968"/>
                <a:gd name="connsiteX11" fmla="*/ 41389 w 503480"/>
                <a:gd name="connsiteY11" fmla="*/ 120976 h 1023968"/>
                <a:gd name="connsiteX0" fmla="*/ 41318 w 503409"/>
                <a:gd name="connsiteY0" fmla="*/ 120976 h 1023968"/>
                <a:gd name="connsiteX1" fmla="*/ 71808 w 503409"/>
                <a:gd name="connsiteY1" fmla="*/ 0 h 1023968"/>
                <a:gd name="connsiteX2" fmla="*/ 299941 w 503409"/>
                <a:gd name="connsiteY2" fmla="*/ 59064 h 1023968"/>
                <a:gd name="connsiteX3" fmla="*/ 208496 w 503409"/>
                <a:gd name="connsiteY3" fmla="*/ 70970 h 1023968"/>
                <a:gd name="connsiteX4" fmla="*/ 458336 w 503409"/>
                <a:gd name="connsiteY4" fmla="*/ 330699 h 1023968"/>
                <a:gd name="connsiteX5" fmla="*/ 172497 w 503409"/>
                <a:gd name="connsiteY5" fmla="*/ 766047 h 1023968"/>
                <a:gd name="connsiteX6" fmla="*/ 503409 w 503409"/>
                <a:gd name="connsiteY6" fmla="*/ 956238 h 1023968"/>
                <a:gd name="connsiteX7" fmla="*/ 418030 w 503409"/>
                <a:gd name="connsiteY7" fmla="*/ 1023968 h 1023968"/>
                <a:gd name="connsiteX8" fmla="*/ 3309 w 503409"/>
                <a:gd name="connsiteY8" fmla="*/ 733764 h 1023968"/>
                <a:gd name="connsiteX9" fmla="*/ 322425 w 503409"/>
                <a:gd name="connsiteY9" fmla="*/ 311649 h 1023968"/>
                <a:gd name="connsiteX10" fmla="*/ 108950 w 503409"/>
                <a:gd name="connsiteY10" fmla="*/ 99545 h 1023968"/>
                <a:gd name="connsiteX11" fmla="*/ 41318 w 503409"/>
                <a:gd name="connsiteY11" fmla="*/ 120976 h 1023968"/>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191965 w 503409"/>
                <a:gd name="connsiteY3" fmla="*/ 55204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467093"/>
                <a:gd name="connsiteY0" fmla="*/ 120976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41318 w 467093"/>
                <a:gd name="connsiteY11" fmla="*/ 120976 h 1019205"/>
                <a:gd name="connsiteX0" fmla="*/ 57849 w 467093"/>
                <a:gd name="connsiteY0" fmla="*/ 152508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57849 w 467093"/>
                <a:gd name="connsiteY11" fmla="*/ 152508 h 1019205"/>
                <a:gd name="connsiteX0" fmla="*/ 57849 w 467093"/>
                <a:gd name="connsiteY0" fmla="*/ 168275 h 1034972"/>
                <a:gd name="connsiteX1" fmla="*/ 13951 w 467093"/>
                <a:gd name="connsiteY1" fmla="*/ 0 h 1034972"/>
                <a:gd name="connsiteX2" fmla="*/ 272389 w 467093"/>
                <a:gd name="connsiteY2" fmla="*/ 27531 h 1034972"/>
                <a:gd name="connsiteX3" fmla="*/ 191965 w 467093"/>
                <a:gd name="connsiteY3" fmla="*/ 70971 h 1034972"/>
                <a:gd name="connsiteX4" fmla="*/ 458336 w 467093"/>
                <a:gd name="connsiteY4" fmla="*/ 346466 h 1034972"/>
                <a:gd name="connsiteX5" fmla="*/ 172497 w 467093"/>
                <a:gd name="connsiteY5" fmla="*/ 781814 h 1034972"/>
                <a:gd name="connsiteX6" fmla="*/ 453817 w 467093"/>
                <a:gd name="connsiteY6" fmla="*/ 944414 h 1034972"/>
                <a:gd name="connsiteX7" fmla="*/ 420411 w 467093"/>
                <a:gd name="connsiteY7" fmla="*/ 1034972 h 1034972"/>
                <a:gd name="connsiteX8" fmla="*/ 3309 w 467093"/>
                <a:gd name="connsiteY8" fmla="*/ 749531 h 1034972"/>
                <a:gd name="connsiteX9" fmla="*/ 322425 w 467093"/>
                <a:gd name="connsiteY9" fmla="*/ 327416 h 1034972"/>
                <a:gd name="connsiteX10" fmla="*/ 108950 w 467093"/>
                <a:gd name="connsiteY10" fmla="*/ 115312 h 1034972"/>
                <a:gd name="connsiteX11" fmla="*/ 57849 w 467093"/>
                <a:gd name="connsiteY11" fmla="*/ 168275 h 1034972"/>
                <a:gd name="connsiteX0" fmla="*/ 57849 w 467093"/>
                <a:gd name="connsiteY0" fmla="*/ 195928 h 1062625"/>
                <a:gd name="connsiteX1" fmla="*/ 13951 w 467093"/>
                <a:gd name="connsiteY1" fmla="*/ 27653 h 1062625"/>
                <a:gd name="connsiteX2" fmla="*/ 206267 w 467093"/>
                <a:gd name="connsiteY2" fmla="*/ 0 h 1062625"/>
                <a:gd name="connsiteX3" fmla="*/ 191965 w 467093"/>
                <a:gd name="connsiteY3" fmla="*/ 98624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195928 h 1062625"/>
                <a:gd name="connsiteX1" fmla="*/ 13951 w 467093"/>
                <a:gd name="connsiteY1" fmla="*/ 27653 h 1062625"/>
                <a:gd name="connsiteX2" fmla="*/ 206267 w 467093"/>
                <a:gd name="connsiteY2" fmla="*/ 0 h 1062625"/>
                <a:gd name="connsiteX3" fmla="*/ 136863 w 467093"/>
                <a:gd name="connsiteY3" fmla="*/ 39499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251112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57849 w 467093"/>
                <a:gd name="connsiteY11" fmla="*/ 251112 h 1117809"/>
                <a:gd name="connsiteX0" fmla="*/ 79889 w 467093"/>
                <a:gd name="connsiteY0" fmla="*/ 270820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79889 w 467093"/>
                <a:gd name="connsiteY11" fmla="*/ 270820 h 1117809"/>
                <a:gd name="connsiteX0" fmla="*/ 79889 w 467093"/>
                <a:gd name="connsiteY0" fmla="*/ 251112 h 1098101"/>
                <a:gd name="connsiteX1" fmla="*/ 13951 w 467093"/>
                <a:gd name="connsiteY1" fmla="*/ 63129 h 1098101"/>
                <a:gd name="connsiteX2" fmla="*/ 162185 w 467093"/>
                <a:gd name="connsiteY2" fmla="*/ 0 h 1098101"/>
                <a:gd name="connsiteX3" fmla="*/ 136863 w 467093"/>
                <a:gd name="connsiteY3" fmla="*/ 74975 h 1098101"/>
                <a:gd name="connsiteX4" fmla="*/ 458336 w 467093"/>
                <a:gd name="connsiteY4" fmla="*/ 409595 h 1098101"/>
                <a:gd name="connsiteX5" fmla="*/ 172497 w 467093"/>
                <a:gd name="connsiteY5" fmla="*/ 844943 h 1098101"/>
                <a:gd name="connsiteX6" fmla="*/ 453817 w 467093"/>
                <a:gd name="connsiteY6" fmla="*/ 1007543 h 1098101"/>
                <a:gd name="connsiteX7" fmla="*/ 420411 w 467093"/>
                <a:gd name="connsiteY7" fmla="*/ 1098101 h 1098101"/>
                <a:gd name="connsiteX8" fmla="*/ 3309 w 467093"/>
                <a:gd name="connsiteY8" fmla="*/ 812660 h 1098101"/>
                <a:gd name="connsiteX9" fmla="*/ 322425 w 467093"/>
                <a:gd name="connsiteY9" fmla="*/ 390545 h 1098101"/>
                <a:gd name="connsiteX10" fmla="*/ 108950 w 467093"/>
                <a:gd name="connsiteY10" fmla="*/ 178441 h 1098101"/>
                <a:gd name="connsiteX11" fmla="*/ 79889 w 467093"/>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5 w 472525"/>
                <a:gd name="connsiteY9" fmla="*/ 390545 h 1098101"/>
                <a:gd name="connsiteX10" fmla="*/ 108950 w 472525"/>
                <a:gd name="connsiteY10" fmla="*/ 178441 h 1098101"/>
                <a:gd name="connsiteX11" fmla="*/ 79889 w 472525"/>
                <a:gd name="connsiteY11" fmla="*/ 251112 h 1098101"/>
                <a:gd name="connsiteX0" fmla="*/ 80041 w 472677"/>
                <a:gd name="connsiteY0" fmla="*/ 251112 h 1098101"/>
                <a:gd name="connsiteX1" fmla="*/ 14103 w 472677"/>
                <a:gd name="connsiteY1" fmla="*/ 63129 h 1098101"/>
                <a:gd name="connsiteX2" fmla="*/ 162337 w 472677"/>
                <a:gd name="connsiteY2" fmla="*/ 0 h 1098101"/>
                <a:gd name="connsiteX3" fmla="*/ 137015 w 472677"/>
                <a:gd name="connsiteY3" fmla="*/ 74975 h 1098101"/>
                <a:gd name="connsiteX4" fmla="*/ 463998 w 472677"/>
                <a:gd name="connsiteY4" fmla="*/ 389887 h 1098101"/>
                <a:gd name="connsiteX5" fmla="*/ 172649 w 472677"/>
                <a:gd name="connsiteY5" fmla="*/ 844943 h 1098101"/>
                <a:gd name="connsiteX6" fmla="*/ 453969 w 472677"/>
                <a:gd name="connsiteY6" fmla="*/ 1007543 h 1098101"/>
                <a:gd name="connsiteX7" fmla="*/ 420563 w 472677"/>
                <a:gd name="connsiteY7" fmla="*/ 1098101 h 1098101"/>
                <a:gd name="connsiteX8" fmla="*/ 3461 w 472677"/>
                <a:gd name="connsiteY8" fmla="*/ 812660 h 1098101"/>
                <a:gd name="connsiteX9" fmla="*/ 297780 w 472677"/>
                <a:gd name="connsiteY9" fmla="*/ 366897 h 1098101"/>
                <a:gd name="connsiteX10" fmla="*/ 109102 w 472677"/>
                <a:gd name="connsiteY10" fmla="*/ 178441 h 1098101"/>
                <a:gd name="connsiteX11" fmla="*/ 80041 w 472677"/>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4 w 472525"/>
                <a:gd name="connsiteY9" fmla="*/ 382663 h 1098101"/>
                <a:gd name="connsiteX10" fmla="*/ 108950 w 472525"/>
                <a:gd name="connsiteY10" fmla="*/ 178441 h 1098101"/>
                <a:gd name="connsiteX11" fmla="*/ 79889 w 472525"/>
                <a:gd name="connsiteY11" fmla="*/ 251112 h 1098101"/>
                <a:gd name="connsiteX0" fmla="*/ 80163 w 472799"/>
                <a:gd name="connsiteY0" fmla="*/ 251112 h 1098101"/>
                <a:gd name="connsiteX1" fmla="*/ 14225 w 472799"/>
                <a:gd name="connsiteY1" fmla="*/ 63129 h 1098101"/>
                <a:gd name="connsiteX2" fmla="*/ 162459 w 472799"/>
                <a:gd name="connsiteY2" fmla="*/ 0 h 1098101"/>
                <a:gd name="connsiteX3" fmla="*/ 137137 w 472799"/>
                <a:gd name="connsiteY3" fmla="*/ 74975 h 1098101"/>
                <a:gd name="connsiteX4" fmla="*/ 464120 w 472799"/>
                <a:gd name="connsiteY4" fmla="*/ 389887 h 1098101"/>
                <a:gd name="connsiteX5" fmla="*/ 172771 w 472799"/>
                <a:gd name="connsiteY5" fmla="*/ 844943 h 1098101"/>
                <a:gd name="connsiteX6" fmla="*/ 454091 w 472799"/>
                <a:gd name="connsiteY6" fmla="*/ 1007543 h 1098101"/>
                <a:gd name="connsiteX7" fmla="*/ 420685 w 472799"/>
                <a:gd name="connsiteY7" fmla="*/ 1098101 h 1098101"/>
                <a:gd name="connsiteX8" fmla="*/ 3583 w 472799"/>
                <a:gd name="connsiteY8" fmla="*/ 812660 h 1098101"/>
                <a:gd name="connsiteX9" fmla="*/ 322698 w 472799"/>
                <a:gd name="connsiteY9" fmla="*/ 382663 h 1098101"/>
                <a:gd name="connsiteX10" fmla="*/ 109224 w 472799"/>
                <a:gd name="connsiteY10" fmla="*/ 178441 h 1098101"/>
                <a:gd name="connsiteX11" fmla="*/ 80163 w 472799"/>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80057 w 472693"/>
                <a:gd name="connsiteY0" fmla="*/ 251112 h 1098101"/>
                <a:gd name="connsiteX1" fmla="*/ 14119 w 472693"/>
                <a:gd name="connsiteY1" fmla="*/ 63129 h 1098101"/>
                <a:gd name="connsiteX2" fmla="*/ 162353 w 472693"/>
                <a:gd name="connsiteY2" fmla="*/ 0 h 1098101"/>
                <a:gd name="connsiteX3" fmla="*/ 137031 w 472693"/>
                <a:gd name="connsiteY3" fmla="*/ 74975 h 1098101"/>
                <a:gd name="connsiteX4" fmla="*/ 464014 w 472693"/>
                <a:gd name="connsiteY4" fmla="*/ 389887 h 1098101"/>
                <a:gd name="connsiteX5" fmla="*/ 172665 w 472693"/>
                <a:gd name="connsiteY5" fmla="*/ 844943 h 1098101"/>
                <a:gd name="connsiteX6" fmla="*/ 453985 w 472693"/>
                <a:gd name="connsiteY6" fmla="*/ 1007543 h 1098101"/>
                <a:gd name="connsiteX7" fmla="*/ 420579 w 472693"/>
                <a:gd name="connsiteY7" fmla="*/ 1098101 h 1098101"/>
                <a:gd name="connsiteX8" fmla="*/ 3477 w 472693"/>
                <a:gd name="connsiteY8" fmla="*/ 812660 h 1098101"/>
                <a:gd name="connsiteX9" fmla="*/ 303306 w 472693"/>
                <a:gd name="connsiteY9" fmla="*/ 374779 h 1098101"/>
                <a:gd name="connsiteX10" fmla="*/ 109118 w 472693"/>
                <a:gd name="connsiteY10" fmla="*/ 178441 h 1098101"/>
                <a:gd name="connsiteX11" fmla="*/ 80057 w 472693"/>
                <a:gd name="connsiteY11" fmla="*/ 251112 h 1098101"/>
                <a:gd name="connsiteX0" fmla="*/ 79696 w 472332"/>
                <a:gd name="connsiteY0" fmla="*/ 251112 h 1098101"/>
                <a:gd name="connsiteX1" fmla="*/ 13758 w 472332"/>
                <a:gd name="connsiteY1" fmla="*/ 63129 h 1098101"/>
                <a:gd name="connsiteX2" fmla="*/ 161992 w 472332"/>
                <a:gd name="connsiteY2" fmla="*/ 0 h 1098101"/>
                <a:gd name="connsiteX3" fmla="*/ 136670 w 472332"/>
                <a:gd name="connsiteY3" fmla="*/ 74975 h 1098101"/>
                <a:gd name="connsiteX4" fmla="*/ 463653 w 472332"/>
                <a:gd name="connsiteY4" fmla="*/ 389887 h 1098101"/>
                <a:gd name="connsiteX5" fmla="*/ 172304 w 472332"/>
                <a:gd name="connsiteY5" fmla="*/ 844943 h 1098101"/>
                <a:gd name="connsiteX6" fmla="*/ 453624 w 472332"/>
                <a:gd name="connsiteY6" fmla="*/ 1007543 h 1098101"/>
                <a:gd name="connsiteX7" fmla="*/ 420218 w 472332"/>
                <a:gd name="connsiteY7" fmla="*/ 1098101 h 1098101"/>
                <a:gd name="connsiteX8" fmla="*/ 3116 w 472332"/>
                <a:gd name="connsiteY8" fmla="*/ 812660 h 1098101"/>
                <a:gd name="connsiteX9" fmla="*/ 302945 w 472332"/>
                <a:gd name="connsiteY9" fmla="*/ 374779 h 1098101"/>
                <a:gd name="connsiteX10" fmla="*/ 108757 w 472332"/>
                <a:gd name="connsiteY10" fmla="*/ 178441 h 1098101"/>
                <a:gd name="connsiteX11" fmla="*/ 79696 w 472332"/>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722 w 472358"/>
                <a:gd name="connsiteY0" fmla="*/ 251112 h 1098101"/>
                <a:gd name="connsiteX1" fmla="*/ 13784 w 472358"/>
                <a:gd name="connsiteY1" fmla="*/ 63129 h 1098101"/>
                <a:gd name="connsiteX2" fmla="*/ 162018 w 472358"/>
                <a:gd name="connsiteY2" fmla="*/ 0 h 1098101"/>
                <a:gd name="connsiteX3" fmla="*/ 136696 w 472358"/>
                <a:gd name="connsiteY3" fmla="*/ 74975 h 1098101"/>
                <a:gd name="connsiteX4" fmla="*/ 463679 w 472358"/>
                <a:gd name="connsiteY4" fmla="*/ 389887 h 1098101"/>
                <a:gd name="connsiteX5" fmla="*/ 172330 w 472358"/>
                <a:gd name="connsiteY5" fmla="*/ 844943 h 1098101"/>
                <a:gd name="connsiteX6" fmla="*/ 453650 w 472358"/>
                <a:gd name="connsiteY6" fmla="*/ 1007543 h 1098101"/>
                <a:gd name="connsiteX7" fmla="*/ 420244 w 472358"/>
                <a:gd name="connsiteY7" fmla="*/ 1098101 h 1098101"/>
                <a:gd name="connsiteX8" fmla="*/ 3142 w 472358"/>
                <a:gd name="connsiteY8" fmla="*/ 812660 h 1098101"/>
                <a:gd name="connsiteX9" fmla="*/ 311235 w 472358"/>
                <a:gd name="connsiteY9" fmla="*/ 370838 h 1098101"/>
                <a:gd name="connsiteX10" fmla="*/ 108783 w 472358"/>
                <a:gd name="connsiteY10" fmla="*/ 178441 h 1098101"/>
                <a:gd name="connsiteX11" fmla="*/ 79722 w 472358"/>
                <a:gd name="connsiteY11" fmla="*/ 251112 h 1098101"/>
                <a:gd name="connsiteX0" fmla="*/ 79828 w 472464"/>
                <a:gd name="connsiteY0" fmla="*/ 251112 h 1098101"/>
                <a:gd name="connsiteX1" fmla="*/ 13890 w 472464"/>
                <a:gd name="connsiteY1" fmla="*/ 63129 h 1098101"/>
                <a:gd name="connsiteX2" fmla="*/ 162124 w 472464"/>
                <a:gd name="connsiteY2" fmla="*/ 0 h 1098101"/>
                <a:gd name="connsiteX3" fmla="*/ 136802 w 472464"/>
                <a:gd name="connsiteY3" fmla="*/ 74975 h 1098101"/>
                <a:gd name="connsiteX4" fmla="*/ 463785 w 472464"/>
                <a:gd name="connsiteY4" fmla="*/ 389887 h 1098101"/>
                <a:gd name="connsiteX5" fmla="*/ 172436 w 472464"/>
                <a:gd name="connsiteY5" fmla="*/ 844943 h 1098101"/>
                <a:gd name="connsiteX6" fmla="*/ 453756 w 472464"/>
                <a:gd name="connsiteY6" fmla="*/ 1007543 h 1098101"/>
                <a:gd name="connsiteX7" fmla="*/ 420350 w 472464"/>
                <a:gd name="connsiteY7" fmla="*/ 1098101 h 1098101"/>
                <a:gd name="connsiteX8" fmla="*/ 3248 w 472464"/>
                <a:gd name="connsiteY8" fmla="*/ 812660 h 1098101"/>
                <a:gd name="connsiteX9" fmla="*/ 292055 w 472464"/>
                <a:gd name="connsiteY9" fmla="*/ 347189 h 1098101"/>
                <a:gd name="connsiteX10" fmla="*/ 108889 w 472464"/>
                <a:gd name="connsiteY10" fmla="*/ 178441 h 1098101"/>
                <a:gd name="connsiteX11" fmla="*/ 79828 w 472464"/>
                <a:gd name="connsiteY11" fmla="*/ 251112 h 1098101"/>
                <a:gd name="connsiteX0" fmla="*/ 79814 w 472450"/>
                <a:gd name="connsiteY0" fmla="*/ 251112 h 1098101"/>
                <a:gd name="connsiteX1" fmla="*/ 13876 w 472450"/>
                <a:gd name="connsiteY1" fmla="*/ 63129 h 1098101"/>
                <a:gd name="connsiteX2" fmla="*/ 162110 w 472450"/>
                <a:gd name="connsiteY2" fmla="*/ 0 h 1098101"/>
                <a:gd name="connsiteX3" fmla="*/ 136788 w 472450"/>
                <a:gd name="connsiteY3" fmla="*/ 74975 h 1098101"/>
                <a:gd name="connsiteX4" fmla="*/ 463771 w 472450"/>
                <a:gd name="connsiteY4" fmla="*/ 389887 h 1098101"/>
                <a:gd name="connsiteX5" fmla="*/ 172422 w 472450"/>
                <a:gd name="connsiteY5" fmla="*/ 844943 h 1098101"/>
                <a:gd name="connsiteX6" fmla="*/ 453742 w 472450"/>
                <a:gd name="connsiteY6" fmla="*/ 1007543 h 1098101"/>
                <a:gd name="connsiteX7" fmla="*/ 420336 w 472450"/>
                <a:gd name="connsiteY7" fmla="*/ 1098101 h 1098101"/>
                <a:gd name="connsiteX8" fmla="*/ 3234 w 472450"/>
                <a:gd name="connsiteY8" fmla="*/ 812660 h 1098101"/>
                <a:gd name="connsiteX9" fmla="*/ 292041 w 472450"/>
                <a:gd name="connsiteY9" fmla="*/ 347189 h 1098101"/>
                <a:gd name="connsiteX10" fmla="*/ 108875 w 472450"/>
                <a:gd name="connsiteY10" fmla="*/ 178441 h 1098101"/>
                <a:gd name="connsiteX11" fmla="*/ 79814 w 472450"/>
                <a:gd name="connsiteY11" fmla="*/ 251112 h 1098101"/>
                <a:gd name="connsiteX0" fmla="*/ 79814 w 453741"/>
                <a:gd name="connsiteY0" fmla="*/ 251112 h 1098101"/>
                <a:gd name="connsiteX1" fmla="*/ 13876 w 453741"/>
                <a:gd name="connsiteY1" fmla="*/ 63129 h 1098101"/>
                <a:gd name="connsiteX2" fmla="*/ 162110 w 453741"/>
                <a:gd name="connsiteY2" fmla="*/ 0 h 1098101"/>
                <a:gd name="connsiteX3" fmla="*/ 136788 w 453741"/>
                <a:gd name="connsiteY3" fmla="*/ 74975 h 1098101"/>
                <a:gd name="connsiteX4" fmla="*/ 438976 w 453741"/>
                <a:gd name="connsiteY4" fmla="*/ 354412 h 1098101"/>
                <a:gd name="connsiteX5" fmla="*/ 172422 w 453741"/>
                <a:gd name="connsiteY5" fmla="*/ 844943 h 1098101"/>
                <a:gd name="connsiteX6" fmla="*/ 453742 w 453741"/>
                <a:gd name="connsiteY6" fmla="*/ 1007543 h 1098101"/>
                <a:gd name="connsiteX7" fmla="*/ 420336 w 453741"/>
                <a:gd name="connsiteY7" fmla="*/ 1098101 h 1098101"/>
                <a:gd name="connsiteX8" fmla="*/ 3234 w 453741"/>
                <a:gd name="connsiteY8" fmla="*/ 812660 h 1098101"/>
                <a:gd name="connsiteX9" fmla="*/ 292041 w 453741"/>
                <a:gd name="connsiteY9" fmla="*/ 347189 h 1098101"/>
                <a:gd name="connsiteX10" fmla="*/ 108875 w 453741"/>
                <a:gd name="connsiteY10" fmla="*/ 178441 h 1098101"/>
                <a:gd name="connsiteX11" fmla="*/ 79814 w 453741"/>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3742 w 463942"/>
                <a:gd name="connsiteY6" fmla="*/ 1007543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9253 w 463942"/>
                <a:gd name="connsiteY6" fmla="*/ 987834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2949"/>
                <a:gd name="connsiteY0" fmla="*/ 251112 h 1082334"/>
                <a:gd name="connsiteX1" fmla="*/ 13876 w 462949"/>
                <a:gd name="connsiteY1" fmla="*/ 63129 h 1082334"/>
                <a:gd name="connsiteX2" fmla="*/ 162110 w 462949"/>
                <a:gd name="connsiteY2" fmla="*/ 0 h 1082334"/>
                <a:gd name="connsiteX3" fmla="*/ 136788 w 462949"/>
                <a:gd name="connsiteY3" fmla="*/ 74975 h 1082334"/>
                <a:gd name="connsiteX4" fmla="*/ 438976 w 462949"/>
                <a:gd name="connsiteY4" fmla="*/ 354412 h 1082334"/>
                <a:gd name="connsiteX5" fmla="*/ 172422 w 462949"/>
                <a:gd name="connsiteY5" fmla="*/ 844943 h 1082334"/>
                <a:gd name="connsiteX6" fmla="*/ 448232 w 462949"/>
                <a:gd name="connsiteY6" fmla="*/ 972069 h 1082334"/>
                <a:gd name="connsiteX7" fmla="*/ 420336 w 462949"/>
                <a:gd name="connsiteY7" fmla="*/ 1082334 h 1082334"/>
                <a:gd name="connsiteX8" fmla="*/ 3234 w 462949"/>
                <a:gd name="connsiteY8" fmla="*/ 812660 h 1082334"/>
                <a:gd name="connsiteX9" fmla="*/ 292041 w 462949"/>
                <a:gd name="connsiteY9" fmla="*/ 347189 h 1082334"/>
                <a:gd name="connsiteX10" fmla="*/ 108875 w 462949"/>
                <a:gd name="connsiteY10" fmla="*/ 178441 h 1082334"/>
                <a:gd name="connsiteX11" fmla="*/ 79814 w 462949"/>
                <a:gd name="connsiteY11" fmla="*/ 251112 h 1082334"/>
                <a:gd name="connsiteX0" fmla="*/ 79814 w 468855"/>
                <a:gd name="connsiteY0" fmla="*/ 251112 h 1082334"/>
                <a:gd name="connsiteX1" fmla="*/ 13876 w 468855"/>
                <a:gd name="connsiteY1" fmla="*/ 63129 h 1082334"/>
                <a:gd name="connsiteX2" fmla="*/ 162110 w 468855"/>
                <a:gd name="connsiteY2" fmla="*/ 0 h 1082334"/>
                <a:gd name="connsiteX3" fmla="*/ 136788 w 468855"/>
                <a:gd name="connsiteY3" fmla="*/ 74975 h 1082334"/>
                <a:gd name="connsiteX4" fmla="*/ 438976 w 468855"/>
                <a:gd name="connsiteY4" fmla="*/ 354412 h 1082334"/>
                <a:gd name="connsiteX5" fmla="*/ 172422 w 468855"/>
                <a:gd name="connsiteY5" fmla="*/ 844943 h 1082334"/>
                <a:gd name="connsiteX6" fmla="*/ 448232 w 468855"/>
                <a:gd name="connsiteY6" fmla="*/ 972069 h 1082334"/>
                <a:gd name="connsiteX7" fmla="*/ 420336 w 468855"/>
                <a:gd name="connsiteY7" fmla="*/ 1082334 h 1082334"/>
                <a:gd name="connsiteX8" fmla="*/ 3234 w 468855"/>
                <a:gd name="connsiteY8" fmla="*/ 812660 h 1082334"/>
                <a:gd name="connsiteX9" fmla="*/ 292041 w 468855"/>
                <a:gd name="connsiteY9" fmla="*/ 347189 h 1082334"/>
                <a:gd name="connsiteX10" fmla="*/ 108875 w 468855"/>
                <a:gd name="connsiteY10" fmla="*/ 178441 h 1082334"/>
                <a:gd name="connsiteX11" fmla="*/ 79814 w 468855"/>
                <a:gd name="connsiteY11" fmla="*/ 251112 h 1082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8855" h="1082334">
                  <a:moveTo>
                    <a:pt x="79814" y="251112"/>
                  </a:moveTo>
                  <a:lnTo>
                    <a:pt x="13876" y="63129"/>
                  </a:lnTo>
                  <a:lnTo>
                    <a:pt x="162110" y="0"/>
                  </a:lnTo>
                  <a:lnTo>
                    <a:pt x="136788" y="74975"/>
                  </a:lnTo>
                  <a:cubicBezTo>
                    <a:pt x="234355" y="154408"/>
                    <a:pt x="374746" y="258311"/>
                    <a:pt x="438976" y="354412"/>
                  </a:cubicBezTo>
                  <a:cubicBezTo>
                    <a:pt x="614794" y="642979"/>
                    <a:pt x="-52322" y="678395"/>
                    <a:pt x="172422" y="844943"/>
                  </a:cubicBezTo>
                  <a:cubicBezTo>
                    <a:pt x="271613" y="913896"/>
                    <a:pt x="338588" y="940891"/>
                    <a:pt x="448232" y="972069"/>
                  </a:cubicBezTo>
                  <a:lnTo>
                    <a:pt x="420336" y="1082334"/>
                  </a:lnTo>
                  <a:cubicBezTo>
                    <a:pt x="271597" y="1043056"/>
                    <a:pt x="54162" y="942598"/>
                    <a:pt x="3234" y="812660"/>
                  </a:cubicBezTo>
                  <a:cubicBezTo>
                    <a:pt x="-46763" y="552340"/>
                    <a:pt x="502800" y="556846"/>
                    <a:pt x="292041" y="347189"/>
                  </a:cubicBezTo>
                  <a:cubicBezTo>
                    <a:pt x="227652" y="270906"/>
                    <a:pt x="187177" y="246761"/>
                    <a:pt x="108875" y="178441"/>
                  </a:cubicBezTo>
                  <a:lnTo>
                    <a:pt x="79814" y="251112"/>
                  </a:lnTo>
                  <a:close/>
                </a:path>
              </a:pathLst>
            </a:custGeom>
            <a:gradFill flip="none" rotWithShape="1">
              <a:gsLst>
                <a:gs pos="45000">
                  <a:srgbClr val="00B0F0"/>
                </a:gs>
                <a:gs pos="100000">
                  <a:srgbClr val="00B0F0">
                    <a:alpha val="0"/>
                  </a:srgbClr>
                </a:gs>
              </a:gsLst>
              <a:lin ang="5400000" scaled="1"/>
              <a:tileRect/>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3" name="TextBox 72"/>
            <p:cNvSpPr txBox="1"/>
            <p:nvPr/>
          </p:nvSpPr>
          <p:spPr>
            <a:xfrm>
              <a:off x="689471" y="3448322"/>
              <a:ext cx="28212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保存</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2051" name="组合 2050"/>
          <p:cNvGrpSpPr/>
          <p:nvPr/>
        </p:nvGrpSpPr>
        <p:grpSpPr>
          <a:xfrm>
            <a:off x="6876256" y="3140968"/>
            <a:ext cx="697664" cy="673321"/>
            <a:chOff x="7130380" y="3140968"/>
            <a:chExt cx="697664" cy="673321"/>
          </a:xfrm>
        </p:grpSpPr>
        <p:sp>
          <p:nvSpPr>
            <p:cNvPr id="59" name="上箭头 58"/>
            <p:cNvSpPr/>
            <p:nvPr/>
          </p:nvSpPr>
          <p:spPr>
            <a:xfrm rot="5400000">
              <a:off x="7370224" y="2935032"/>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0" name="上箭头 59"/>
            <p:cNvSpPr/>
            <p:nvPr/>
          </p:nvSpPr>
          <p:spPr>
            <a:xfrm rot="10800000">
              <a:off x="7624191" y="3198564"/>
              <a:ext cx="203853" cy="615725"/>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62" name="TextBox 61"/>
            <p:cNvSpPr txBox="1"/>
            <p:nvPr/>
          </p:nvSpPr>
          <p:spPr>
            <a:xfrm>
              <a:off x="7290369" y="3429000"/>
              <a:ext cx="282129"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新建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0" name="椭圆 79"/>
            <p:cNvSpPr/>
            <p:nvPr/>
          </p:nvSpPr>
          <p:spPr>
            <a:xfrm>
              <a:off x="7130380" y="3163020"/>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2" name="组合 2051"/>
          <p:cNvGrpSpPr/>
          <p:nvPr/>
        </p:nvGrpSpPr>
        <p:grpSpPr>
          <a:xfrm>
            <a:off x="7840083" y="2571236"/>
            <a:ext cx="956436" cy="569732"/>
            <a:chOff x="7448530" y="2121494"/>
            <a:chExt cx="956436" cy="569732"/>
          </a:xfrm>
        </p:grpSpPr>
        <p:sp>
          <p:nvSpPr>
            <p:cNvPr id="74" name="上箭头 73"/>
            <p:cNvSpPr/>
            <p:nvPr/>
          </p:nvSpPr>
          <p:spPr>
            <a:xfrm rot="18900000" flipH="1">
              <a:off x="7551890" y="212149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5" name="上箭头 74"/>
            <p:cNvSpPr/>
            <p:nvPr/>
          </p:nvSpPr>
          <p:spPr>
            <a:xfrm rot="5400000">
              <a:off x="7631469" y="1964123"/>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6" name="TextBox 75"/>
            <p:cNvSpPr txBox="1"/>
            <p:nvPr/>
          </p:nvSpPr>
          <p:spPr>
            <a:xfrm>
              <a:off x="8122837" y="2280664"/>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文档</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首页</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1" name="椭圆 80"/>
            <p:cNvSpPr/>
            <p:nvPr/>
          </p:nvSpPr>
          <p:spPr>
            <a:xfrm>
              <a:off x="7767402" y="2520117"/>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2054" name="组合 2053"/>
          <p:cNvGrpSpPr/>
          <p:nvPr/>
        </p:nvGrpSpPr>
        <p:grpSpPr>
          <a:xfrm>
            <a:off x="7746255" y="3933056"/>
            <a:ext cx="906248" cy="569732"/>
            <a:chOff x="7114725" y="4166774"/>
            <a:chExt cx="906248" cy="569732"/>
          </a:xfrm>
        </p:grpSpPr>
        <p:sp>
          <p:nvSpPr>
            <p:cNvPr id="77" name="上箭头 76"/>
            <p:cNvSpPr/>
            <p:nvPr/>
          </p:nvSpPr>
          <p:spPr>
            <a:xfrm rot="8100000" flipH="1">
              <a:off x="7713386" y="416677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8" name="上箭头 77"/>
            <p:cNvSpPr/>
            <p:nvPr/>
          </p:nvSpPr>
          <p:spPr>
            <a:xfrm rot="16200000">
              <a:off x="7634180" y="4322322"/>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9" name="TextBox 78"/>
            <p:cNvSpPr txBox="1"/>
            <p:nvPr/>
          </p:nvSpPr>
          <p:spPr>
            <a:xfrm>
              <a:off x="7114725" y="4232450"/>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文档</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a:solidFill>
                    <a:schemeClr val="bg1"/>
                  </a:solidFill>
                  <a:latin typeface="微软雅黑" panose="020B0503020204020204" pitchFamily="34" charset="-122"/>
                  <a:ea typeface="微软雅黑" panose="020B0503020204020204" pitchFamily="34" charset="-122"/>
                </a:rPr>
                <a:t>末</a:t>
              </a:r>
              <a:r>
                <a:rPr lang="zh-CN" altLang="en-US" sz="1100" b="1" dirty="0" smtClean="0">
                  <a:solidFill>
                    <a:schemeClr val="bg1"/>
                  </a:solidFill>
                  <a:latin typeface="微软雅黑" panose="020B0503020204020204" pitchFamily="34" charset="-122"/>
                  <a:ea typeface="微软雅黑" panose="020B0503020204020204" pitchFamily="34" charset="-122"/>
                </a:rPr>
                <a:t>页</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2" name="椭圆 81"/>
            <p:cNvSpPr/>
            <p:nvPr/>
          </p:nvSpPr>
          <p:spPr>
            <a:xfrm>
              <a:off x="7524328" y="4178136"/>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85" name="组合 84"/>
          <p:cNvGrpSpPr/>
          <p:nvPr/>
        </p:nvGrpSpPr>
        <p:grpSpPr>
          <a:xfrm>
            <a:off x="555610" y="1807408"/>
            <a:ext cx="560006" cy="757496"/>
            <a:chOff x="7397983" y="2016743"/>
            <a:chExt cx="560006" cy="757496"/>
          </a:xfrm>
        </p:grpSpPr>
        <p:sp>
          <p:nvSpPr>
            <p:cNvPr id="86" name="上箭头 85"/>
            <p:cNvSpPr/>
            <p:nvPr/>
          </p:nvSpPr>
          <p:spPr>
            <a:xfrm rot="18900000" flipH="1">
              <a:off x="7551890" y="2121494"/>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87" name="TextBox 86"/>
            <p:cNvSpPr txBox="1"/>
            <p:nvPr/>
          </p:nvSpPr>
          <p:spPr>
            <a:xfrm rot="2700000">
              <a:off x="7591222" y="2214233"/>
              <a:ext cx="564257"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（同上）</a:t>
              </a:r>
              <a:endParaRPr lang="en-US" altLang="zh-CN" sz="1100" b="1" dirty="0" smtClean="0">
                <a:solidFill>
                  <a:schemeClr val="bg1"/>
                </a:solidFill>
                <a:latin typeface="微软雅黑" panose="020B0503020204020204" pitchFamily="34" charset="-122"/>
                <a:ea typeface="微软雅黑" panose="020B0503020204020204" pitchFamily="34" charset="-122"/>
              </a:endParaRPr>
            </a:p>
          </p:txBody>
        </p:sp>
        <p:sp>
          <p:nvSpPr>
            <p:cNvPr id="88" name="椭圆 87"/>
            <p:cNvSpPr/>
            <p:nvPr/>
          </p:nvSpPr>
          <p:spPr>
            <a:xfrm>
              <a:off x="7767402" y="2520117"/>
              <a:ext cx="159747" cy="159747"/>
            </a:xfrm>
            <a:prstGeom prst="ellipse">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sp>
          <p:nvSpPr>
            <p:cNvPr id="89" name="上箭头 88"/>
            <p:cNvSpPr/>
            <p:nvPr/>
          </p:nvSpPr>
          <p:spPr>
            <a:xfrm rot="10800000">
              <a:off x="7397983" y="2204507"/>
              <a:ext cx="203853" cy="569732"/>
            </a:xfrm>
            <a:prstGeom prst="upArrow">
              <a:avLst/>
            </a:prstGeom>
            <a:gradFill>
              <a:gsLst>
                <a:gs pos="30000">
                  <a:srgbClr val="00B0F0"/>
                </a:gs>
                <a:gs pos="100000">
                  <a:srgbClr val="00B0F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grpSp>
      <p:grpSp>
        <p:nvGrpSpPr>
          <p:cNvPr id="7" name="组合 6"/>
          <p:cNvGrpSpPr/>
          <p:nvPr/>
        </p:nvGrpSpPr>
        <p:grpSpPr>
          <a:xfrm>
            <a:off x="3335987" y="5214749"/>
            <a:ext cx="1147338" cy="833528"/>
            <a:chOff x="3335987" y="5214749"/>
            <a:chExt cx="1147338" cy="833528"/>
          </a:xfrm>
        </p:grpSpPr>
        <p:sp>
          <p:nvSpPr>
            <p:cNvPr id="91" name="上箭头 71"/>
            <p:cNvSpPr/>
            <p:nvPr/>
          </p:nvSpPr>
          <p:spPr>
            <a:xfrm flipV="1">
              <a:off x="3335987" y="5214749"/>
              <a:ext cx="506498" cy="833528"/>
            </a:xfrm>
            <a:custGeom>
              <a:avLst/>
              <a:gdLst>
                <a:gd name="connsiteX0" fmla="*/ 0 w 203853"/>
                <a:gd name="connsiteY0" fmla="*/ 101927 h 1104871"/>
                <a:gd name="connsiteX1" fmla="*/ 101927 w 203853"/>
                <a:gd name="connsiteY1" fmla="*/ 0 h 1104871"/>
                <a:gd name="connsiteX2" fmla="*/ 203853 w 203853"/>
                <a:gd name="connsiteY2" fmla="*/ 101927 h 1104871"/>
                <a:gd name="connsiteX3" fmla="*/ 152890 w 203853"/>
                <a:gd name="connsiteY3" fmla="*/ 101927 h 1104871"/>
                <a:gd name="connsiteX4" fmla="*/ 152890 w 203853"/>
                <a:gd name="connsiteY4" fmla="*/ 1104871 h 1104871"/>
                <a:gd name="connsiteX5" fmla="*/ 50963 w 203853"/>
                <a:gd name="connsiteY5" fmla="*/ 1104871 h 1104871"/>
                <a:gd name="connsiteX6" fmla="*/ 50963 w 203853"/>
                <a:gd name="connsiteY6" fmla="*/ 101927 h 1104871"/>
                <a:gd name="connsiteX7" fmla="*/ 0 w 203853"/>
                <a:gd name="connsiteY7" fmla="*/ 101927 h 1104871"/>
                <a:gd name="connsiteX0" fmla="*/ 0 w 581153"/>
                <a:gd name="connsiteY0" fmla="*/ 101927 h 1139595"/>
                <a:gd name="connsiteX1" fmla="*/ 101927 w 581153"/>
                <a:gd name="connsiteY1" fmla="*/ 0 h 1139595"/>
                <a:gd name="connsiteX2" fmla="*/ 203853 w 581153"/>
                <a:gd name="connsiteY2" fmla="*/ 101927 h 1139595"/>
                <a:gd name="connsiteX3" fmla="*/ 152890 w 581153"/>
                <a:gd name="connsiteY3" fmla="*/ 101927 h 1139595"/>
                <a:gd name="connsiteX4" fmla="*/ 581153 w 581153"/>
                <a:gd name="connsiteY4" fmla="*/ 1139595 h 1139595"/>
                <a:gd name="connsiteX5" fmla="*/ 50963 w 581153"/>
                <a:gd name="connsiteY5" fmla="*/ 1104871 h 1139595"/>
                <a:gd name="connsiteX6" fmla="*/ 50963 w 581153"/>
                <a:gd name="connsiteY6" fmla="*/ 101927 h 1139595"/>
                <a:gd name="connsiteX7" fmla="*/ 0 w 581153"/>
                <a:gd name="connsiteY7" fmla="*/ 101927 h 1139595"/>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50963 w 581153"/>
                <a:gd name="connsiteY6" fmla="*/ 101927 h 1185894"/>
                <a:gd name="connsiteX7" fmla="*/ 0 w 581153"/>
                <a:gd name="connsiteY7" fmla="*/ 101927 h 1185894"/>
                <a:gd name="connsiteX0" fmla="*/ 0 w 581153"/>
                <a:gd name="connsiteY0" fmla="*/ 101927 h 1185894"/>
                <a:gd name="connsiteX1" fmla="*/ 101927 w 581153"/>
                <a:gd name="connsiteY1" fmla="*/ 0 h 1185894"/>
                <a:gd name="connsiteX2" fmla="*/ 203853 w 581153"/>
                <a:gd name="connsiteY2" fmla="*/ 101927 h 1185894"/>
                <a:gd name="connsiteX3" fmla="*/ 152890 w 581153"/>
                <a:gd name="connsiteY3" fmla="*/ 101927 h 1185894"/>
                <a:gd name="connsiteX4" fmla="*/ 581153 w 581153"/>
                <a:gd name="connsiteY4" fmla="*/ 1139595 h 1185894"/>
                <a:gd name="connsiteX5" fmla="*/ 317181 w 581153"/>
                <a:gd name="connsiteY5" fmla="*/ 1185894 h 1185894"/>
                <a:gd name="connsiteX6" fmla="*/ 192278 w 581153"/>
                <a:gd name="connsiteY6" fmla="*/ 745610 h 1185894"/>
                <a:gd name="connsiteX7" fmla="*/ 50963 w 581153"/>
                <a:gd name="connsiteY7" fmla="*/ 101927 h 1185894"/>
                <a:gd name="connsiteX8" fmla="*/ 0 w 58115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828713 w 828713"/>
                <a:gd name="connsiteY4" fmla="*/ 1139595 h 1185894"/>
                <a:gd name="connsiteX5" fmla="*/ 564741 w 828713"/>
                <a:gd name="connsiteY5" fmla="*/ 1185894 h 1185894"/>
                <a:gd name="connsiteX6" fmla="*/ 0 w 828713"/>
                <a:gd name="connsiteY6" fmla="*/ 826633 h 1185894"/>
                <a:gd name="connsiteX7" fmla="*/ 298523 w 828713"/>
                <a:gd name="connsiteY7" fmla="*/ 101927 h 1185894"/>
                <a:gd name="connsiteX8" fmla="*/ 247560 w 828713"/>
                <a:gd name="connsiteY8"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648183 w 828713"/>
                <a:gd name="connsiteY4" fmla="*/ 699312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162046 w 828713"/>
                <a:gd name="connsiteY4" fmla="*/ 780334 h 1185894"/>
                <a:gd name="connsiteX5" fmla="*/ 828713 w 828713"/>
                <a:gd name="connsiteY5" fmla="*/ 1139595 h 1185894"/>
                <a:gd name="connsiteX6" fmla="*/ 564741 w 828713"/>
                <a:gd name="connsiteY6" fmla="*/ 1185894 h 1185894"/>
                <a:gd name="connsiteX7" fmla="*/ 0 w 828713"/>
                <a:gd name="connsiteY7" fmla="*/ 826633 h 1185894"/>
                <a:gd name="connsiteX8" fmla="*/ 298523 w 828713"/>
                <a:gd name="connsiteY8" fmla="*/ 101927 h 1185894"/>
                <a:gd name="connsiteX9" fmla="*/ 247560 w 828713"/>
                <a:gd name="connsiteY9"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266218 w 828713"/>
                <a:gd name="connsiteY4" fmla="*/ 444669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298523 w 828713"/>
                <a:gd name="connsiteY9" fmla="*/ 101927 h 1185894"/>
                <a:gd name="connsiteX10" fmla="*/ 247560 w 828713"/>
                <a:gd name="connsiteY10"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138897 w 828713"/>
                <a:gd name="connsiteY9" fmla="*/ 456243 h 1185894"/>
                <a:gd name="connsiteX10" fmla="*/ 298523 w 828713"/>
                <a:gd name="connsiteY10" fmla="*/ 101927 h 1185894"/>
                <a:gd name="connsiteX11" fmla="*/ 247560 w 828713"/>
                <a:gd name="connsiteY11" fmla="*/ 101927 h 1185894"/>
                <a:gd name="connsiteX0" fmla="*/ 247560 w 828713"/>
                <a:gd name="connsiteY0" fmla="*/ 101927 h 1185894"/>
                <a:gd name="connsiteX1" fmla="*/ 349487 w 828713"/>
                <a:gd name="connsiteY1" fmla="*/ 0 h 1185894"/>
                <a:gd name="connsiteX2" fmla="*/ 451413 w 828713"/>
                <a:gd name="connsiteY2" fmla="*/ 101927 h 1185894"/>
                <a:gd name="connsiteX3" fmla="*/ 400450 w 828713"/>
                <a:gd name="connsiteY3" fmla="*/ 101927 h 1185894"/>
                <a:gd name="connsiteX4" fmla="*/ 740780 w 828713"/>
                <a:gd name="connsiteY4" fmla="*/ 433094 h 1185894"/>
                <a:gd name="connsiteX5" fmla="*/ 162046 w 828713"/>
                <a:gd name="connsiteY5" fmla="*/ 780334 h 1185894"/>
                <a:gd name="connsiteX6" fmla="*/ 828713 w 828713"/>
                <a:gd name="connsiteY6" fmla="*/ 1139595 h 1185894"/>
                <a:gd name="connsiteX7" fmla="*/ 564741 w 828713"/>
                <a:gd name="connsiteY7" fmla="*/ 1185894 h 1185894"/>
                <a:gd name="connsiteX8" fmla="*/ 0 w 828713"/>
                <a:gd name="connsiteY8" fmla="*/ 826633 h 1185894"/>
                <a:gd name="connsiteX9" fmla="*/ 497712 w 828713"/>
                <a:gd name="connsiteY9" fmla="*/ 433093 h 1185894"/>
                <a:gd name="connsiteX10" fmla="*/ 298523 w 828713"/>
                <a:gd name="connsiteY10" fmla="*/ 101927 h 1185894"/>
                <a:gd name="connsiteX11" fmla="*/ 247560 w 828713"/>
                <a:gd name="connsiteY11" fmla="*/ 101927 h 1185894"/>
                <a:gd name="connsiteX0" fmla="*/ 247560 w 828713"/>
                <a:gd name="connsiteY0" fmla="*/ 101927 h 1157319"/>
                <a:gd name="connsiteX1" fmla="*/ 349487 w 828713"/>
                <a:gd name="connsiteY1" fmla="*/ 0 h 1157319"/>
                <a:gd name="connsiteX2" fmla="*/ 451413 w 828713"/>
                <a:gd name="connsiteY2" fmla="*/ 101927 h 1157319"/>
                <a:gd name="connsiteX3" fmla="*/ 400450 w 828713"/>
                <a:gd name="connsiteY3" fmla="*/ 101927 h 1157319"/>
                <a:gd name="connsiteX4" fmla="*/ 740780 w 828713"/>
                <a:gd name="connsiteY4" fmla="*/ 433094 h 1157319"/>
                <a:gd name="connsiteX5" fmla="*/ 162046 w 828713"/>
                <a:gd name="connsiteY5" fmla="*/ 780334 h 1157319"/>
                <a:gd name="connsiteX6" fmla="*/ 828713 w 828713"/>
                <a:gd name="connsiteY6" fmla="*/ 1139595 h 1157319"/>
                <a:gd name="connsiteX7" fmla="*/ 619509 w 828713"/>
                <a:gd name="connsiteY7" fmla="*/ 1157319 h 1157319"/>
                <a:gd name="connsiteX8" fmla="*/ 0 w 828713"/>
                <a:gd name="connsiteY8" fmla="*/ 826633 h 1157319"/>
                <a:gd name="connsiteX9" fmla="*/ 497712 w 828713"/>
                <a:gd name="connsiteY9" fmla="*/ 433093 h 1157319"/>
                <a:gd name="connsiteX10" fmla="*/ 298523 w 828713"/>
                <a:gd name="connsiteY10" fmla="*/ 101927 h 1157319"/>
                <a:gd name="connsiteX11" fmla="*/ 247560 w 828713"/>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62046 w 740780"/>
                <a:gd name="connsiteY5" fmla="*/ 780334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47560 w 740780"/>
                <a:gd name="connsiteY0" fmla="*/ 101927 h 1157319"/>
                <a:gd name="connsiteX1" fmla="*/ 349487 w 740780"/>
                <a:gd name="connsiteY1" fmla="*/ 0 h 1157319"/>
                <a:gd name="connsiteX2" fmla="*/ 451413 w 740780"/>
                <a:gd name="connsiteY2" fmla="*/ 101927 h 1157319"/>
                <a:gd name="connsiteX3" fmla="*/ 400450 w 740780"/>
                <a:gd name="connsiteY3" fmla="*/ 101927 h 1157319"/>
                <a:gd name="connsiteX4" fmla="*/ 740780 w 740780"/>
                <a:gd name="connsiteY4" fmla="*/ 433094 h 1157319"/>
                <a:gd name="connsiteX5" fmla="*/ 178715 w 740780"/>
                <a:gd name="connsiteY5" fmla="*/ 782715 h 1157319"/>
                <a:gd name="connsiteX6" fmla="*/ 707269 w 740780"/>
                <a:gd name="connsiteY6" fmla="*/ 1070539 h 1157319"/>
                <a:gd name="connsiteX7" fmla="*/ 619509 w 740780"/>
                <a:gd name="connsiteY7" fmla="*/ 1157319 h 1157319"/>
                <a:gd name="connsiteX8" fmla="*/ 0 w 740780"/>
                <a:gd name="connsiteY8" fmla="*/ 826633 h 1157319"/>
                <a:gd name="connsiteX9" fmla="*/ 497712 w 740780"/>
                <a:gd name="connsiteY9" fmla="*/ 433093 h 1157319"/>
                <a:gd name="connsiteX10" fmla="*/ 298523 w 740780"/>
                <a:gd name="connsiteY10" fmla="*/ 101927 h 1157319"/>
                <a:gd name="connsiteX11" fmla="*/ 247560 w 740780"/>
                <a:gd name="connsiteY11" fmla="*/ 101927 h 1157319"/>
                <a:gd name="connsiteX0" fmla="*/ 280898 w 774118"/>
                <a:gd name="connsiteY0" fmla="*/ 101927 h 1157319"/>
                <a:gd name="connsiteX1" fmla="*/ 382825 w 774118"/>
                <a:gd name="connsiteY1" fmla="*/ 0 h 1157319"/>
                <a:gd name="connsiteX2" fmla="*/ 484751 w 774118"/>
                <a:gd name="connsiteY2" fmla="*/ 101927 h 1157319"/>
                <a:gd name="connsiteX3" fmla="*/ 433788 w 774118"/>
                <a:gd name="connsiteY3" fmla="*/ 101927 h 1157319"/>
                <a:gd name="connsiteX4" fmla="*/ 774118 w 774118"/>
                <a:gd name="connsiteY4" fmla="*/ 433094 h 1157319"/>
                <a:gd name="connsiteX5" fmla="*/ 212053 w 774118"/>
                <a:gd name="connsiteY5" fmla="*/ 782715 h 1157319"/>
                <a:gd name="connsiteX6" fmla="*/ 740607 w 774118"/>
                <a:gd name="connsiteY6" fmla="*/ 1070539 h 1157319"/>
                <a:gd name="connsiteX7" fmla="*/ 652847 w 774118"/>
                <a:gd name="connsiteY7" fmla="*/ 1157319 h 1157319"/>
                <a:gd name="connsiteX8" fmla="*/ 0 w 774118"/>
                <a:gd name="connsiteY8" fmla="*/ 776627 h 1157319"/>
                <a:gd name="connsiteX9" fmla="*/ 531050 w 774118"/>
                <a:gd name="connsiteY9" fmla="*/ 433093 h 1157319"/>
                <a:gd name="connsiteX10" fmla="*/ 331861 w 774118"/>
                <a:gd name="connsiteY10" fmla="*/ 101927 h 1157319"/>
                <a:gd name="connsiteX11" fmla="*/ 280898 w 774118"/>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59625 w 802693"/>
                <a:gd name="connsiteY9" fmla="*/ 433093 h 1157319"/>
                <a:gd name="connsiteX10" fmla="*/ 360436 w 802693"/>
                <a:gd name="connsiteY10" fmla="*/ 101927 h 1157319"/>
                <a:gd name="connsiteX11" fmla="*/ 309473 w 802693"/>
                <a:gd name="connsiteY11" fmla="*/ 101927 h 1157319"/>
                <a:gd name="connsiteX0" fmla="*/ 309473 w 802693"/>
                <a:gd name="connsiteY0" fmla="*/ 101927 h 1157319"/>
                <a:gd name="connsiteX1" fmla="*/ 411400 w 802693"/>
                <a:gd name="connsiteY1" fmla="*/ 0 h 1157319"/>
                <a:gd name="connsiteX2" fmla="*/ 513326 w 802693"/>
                <a:gd name="connsiteY2" fmla="*/ 101927 h 1157319"/>
                <a:gd name="connsiteX3" fmla="*/ 462363 w 802693"/>
                <a:gd name="connsiteY3" fmla="*/ 101927 h 1157319"/>
                <a:gd name="connsiteX4" fmla="*/ 802693 w 802693"/>
                <a:gd name="connsiteY4" fmla="*/ 433094 h 1157319"/>
                <a:gd name="connsiteX5" fmla="*/ 240628 w 802693"/>
                <a:gd name="connsiteY5" fmla="*/ 782715 h 1157319"/>
                <a:gd name="connsiteX6" fmla="*/ 769182 w 802693"/>
                <a:gd name="connsiteY6" fmla="*/ 1070539 h 1157319"/>
                <a:gd name="connsiteX7" fmla="*/ 681422 w 802693"/>
                <a:gd name="connsiteY7" fmla="*/ 1157319 h 1157319"/>
                <a:gd name="connsiteX8" fmla="*/ 0 w 802693"/>
                <a:gd name="connsiteY8" fmla="*/ 790915 h 1157319"/>
                <a:gd name="connsiteX9" fmla="*/ 576293 w 802693"/>
                <a:gd name="connsiteY9" fmla="*/ 416424 h 1157319"/>
                <a:gd name="connsiteX10" fmla="*/ 360436 w 802693"/>
                <a:gd name="connsiteY10" fmla="*/ 101927 h 1157319"/>
                <a:gd name="connsiteX11" fmla="*/ 309473 w 802693"/>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576293 w 795549"/>
                <a:gd name="connsiteY9" fmla="*/ 416424 h 1157319"/>
                <a:gd name="connsiteX10" fmla="*/ 360436 w 795549"/>
                <a:gd name="connsiteY10" fmla="*/ 101927 h 1157319"/>
                <a:gd name="connsiteX11" fmla="*/ 309473 w 795549"/>
                <a:gd name="connsiteY11" fmla="*/ 101927 h 1157319"/>
                <a:gd name="connsiteX0" fmla="*/ 309473 w 795549"/>
                <a:gd name="connsiteY0" fmla="*/ 101927 h 1157319"/>
                <a:gd name="connsiteX1" fmla="*/ 411400 w 795549"/>
                <a:gd name="connsiteY1" fmla="*/ 0 h 1157319"/>
                <a:gd name="connsiteX2" fmla="*/ 513326 w 795549"/>
                <a:gd name="connsiteY2" fmla="*/ 101927 h 1157319"/>
                <a:gd name="connsiteX3" fmla="*/ 462363 w 795549"/>
                <a:gd name="connsiteY3" fmla="*/ 101927 h 1157319"/>
                <a:gd name="connsiteX4" fmla="*/ 795549 w 795549"/>
                <a:gd name="connsiteY4" fmla="*/ 383087 h 1157319"/>
                <a:gd name="connsiteX5" fmla="*/ 240628 w 795549"/>
                <a:gd name="connsiteY5" fmla="*/ 782715 h 1157319"/>
                <a:gd name="connsiteX6" fmla="*/ 769182 w 795549"/>
                <a:gd name="connsiteY6" fmla="*/ 1070539 h 1157319"/>
                <a:gd name="connsiteX7" fmla="*/ 681422 w 795549"/>
                <a:gd name="connsiteY7" fmla="*/ 1157319 h 1157319"/>
                <a:gd name="connsiteX8" fmla="*/ 0 w 795549"/>
                <a:gd name="connsiteY8" fmla="*/ 790915 h 1157319"/>
                <a:gd name="connsiteX9" fmla="*/ 623918 w 795549"/>
                <a:gd name="connsiteY9" fmla="*/ 375943 h 1157319"/>
                <a:gd name="connsiteX10" fmla="*/ 360436 w 795549"/>
                <a:gd name="connsiteY10" fmla="*/ 101927 h 1157319"/>
                <a:gd name="connsiteX11" fmla="*/ 309473 w 795549"/>
                <a:gd name="connsiteY11" fmla="*/ 101927 h 1157319"/>
                <a:gd name="connsiteX0" fmla="*/ 309473 w 800311"/>
                <a:gd name="connsiteY0" fmla="*/ 101927 h 1157319"/>
                <a:gd name="connsiteX1" fmla="*/ 411400 w 800311"/>
                <a:gd name="connsiteY1" fmla="*/ 0 h 1157319"/>
                <a:gd name="connsiteX2" fmla="*/ 513326 w 800311"/>
                <a:gd name="connsiteY2" fmla="*/ 101927 h 1157319"/>
                <a:gd name="connsiteX3" fmla="*/ 462363 w 800311"/>
                <a:gd name="connsiteY3" fmla="*/ 101927 h 1157319"/>
                <a:gd name="connsiteX4" fmla="*/ 800311 w 800311"/>
                <a:gd name="connsiteY4" fmla="*/ 390231 h 1157319"/>
                <a:gd name="connsiteX5" fmla="*/ 240628 w 800311"/>
                <a:gd name="connsiteY5" fmla="*/ 782715 h 1157319"/>
                <a:gd name="connsiteX6" fmla="*/ 769182 w 800311"/>
                <a:gd name="connsiteY6" fmla="*/ 1070539 h 1157319"/>
                <a:gd name="connsiteX7" fmla="*/ 681422 w 800311"/>
                <a:gd name="connsiteY7" fmla="*/ 1157319 h 1157319"/>
                <a:gd name="connsiteX8" fmla="*/ 0 w 800311"/>
                <a:gd name="connsiteY8" fmla="*/ 790915 h 1157319"/>
                <a:gd name="connsiteX9" fmla="*/ 623918 w 800311"/>
                <a:gd name="connsiteY9" fmla="*/ 375943 h 1157319"/>
                <a:gd name="connsiteX10" fmla="*/ 360436 w 800311"/>
                <a:gd name="connsiteY10" fmla="*/ 101927 h 1157319"/>
                <a:gd name="connsiteX11" fmla="*/ 309473 w 800311"/>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95371 w 655054"/>
                <a:gd name="connsiteY5" fmla="*/ 782715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78661 w 655054"/>
                <a:gd name="connsiteY9" fmla="*/ 375943 h 1157319"/>
                <a:gd name="connsiteX10" fmla="*/ 215179 w 655054"/>
                <a:gd name="connsiteY10" fmla="*/ 101927 h 1157319"/>
                <a:gd name="connsiteX11" fmla="*/ 164216 w 655054"/>
                <a:gd name="connsiteY11" fmla="*/ 101927 h 1157319"/>
                <a:gd name="connsiteX0" fmla="*/ 164216 w 655054"/>
                <a:gd name="connsiteY0" fmla="*/ 101927 h 1157319"/>
                <a:gd name="connsiteX1" fmla="*/ 266143 w 655054"/>
                <a:gd name="connsiteY1" fmla="*/ 0 h 1157319"/>
                <a:gd name="connsiteX2" fmla="*/ 368069 w 655054"/>
                <a:gd name="connsiteY2" fmla="*/ 101927 h 1157319"/>
                <a:gd name="connsiteX3" fmla="*/ 317106 w 655054"/>
                <a:gd name="connsiteY3" fmla="*/ 101927 h 1157319"/>
                <a:gd name="connsiteX4" fmla="*/ 655054 w 655054"/>
                <a:gd name="connsiteY4" fmla="*/ 390231 h 1157319"/>
                <a:gd name="connsiteX5" fmla="*/ 164427 w 655054"/>
                <a:gd name="connsiteY5" fmla="*/ 651747 h 1157319"/>
                <a:gd name="connsiteX6" fmla="*/ 623925 w 655054"/>
                <a:gd name="connsiteY6" fmla="*/ 1070539 h 1157319"/>
                <a:gd name="connsiteX7" fmla="*/ 536165 w 655054"/>
                <a:gd name="connsiteY7" fmla="*/ 1157319 h 1157319"/>
                <a:gd name="connsiteX8" fmla="*/ 0 w 655054"/>
                <a:gd name="connsiteY8" fmla="*/ 617084 h 1157319"/>
                <a:gd name="connsiteX9" fmla="*/ 485804 w 655054"/>
                <a:gd name="connsiteY9" fmla="*/ 371180 h 1157319"/>
                <a:gd name="connsiteX10" fmla="*/ 215179 w 655054"/>
                <a:gd name="connsiteY10" fmla="*/ 101927 h 1157319"/>
                <a:gd name="connsiteX11" fmla="*/ 164216 w 655054"/>
                <a:gd name="connsiteY11" fmla="*/ 101927 h 1157319"/>
                <a:gd name="connsiteX0" fmla="*/ 164216 w 638385"/>
                <a:gd name="connsiteY0" fmla="*/ 101927 h 1157319"/>
                <a:gd name="connsiteX1" fmla="*/ 266143 w 638385"/>
                <a:gd name="connsiteY1" fmla="*/ 0 h 1157319"/>
                <a:gd name="connsiteX2" fmla="*/ 368069 w 638385"/>
                <a:gd name="connsiteY2" fmla="*/ 101927 h 1157319"/>
                <a:gd name="connsiteX3" fmla="*/ 317106 w 638385"/>
                <a:gd name="connsiteY3" fmla="*/ 101927 h 1157319"/>
                <a:gd name="connsiteX4" fmla="*/ 638385 w 638385"/>
                <a:gd name="connsiteY4" fmla="*/ 392612 h 1157319"/>
                <a:gd name="connsiteX5" fmla="*/ 164427 w 638385"/>
                <a:gd name="connsiteY5" fmla="*/ 651747 h 1157319"/>
                <a:gd name="connsiteX6" fmla="*/ 623925 w 638385"/>
                <a:gd name="connsiteY6" fmla="*/ 1070539 h 1157319"/>
                <a:gd name="connsiteX7" fmla="*/ 536165 w 638385"/>
                <a:gd name="connsiteY7" fmla="*/ 1157319 h 1157319"/>
                <a:gd name="connsiteX8" fmla="*/ 0 w 638385"/>
                <a:gd name="connsiteY8" fmla="*/ 617084 h 1157319"/>
                <a:gd name="connsiteX9" fmla="*/ 485804 w 638385"/>
                <a:gd name="connsiteY9" fmla="*/ 371180 h 1157319"/>
                <a:gd name="connsiteX10" fmla="*/ 215179 w 638385"/>
                <a:gd name="connsiteY10" fmla="*/ 101927 h 1157319"/>
                <a:gd name="connsiteX11" fmla="*/ 164216 w 638385"/>
                <a:gd name="connsiteY11" fmla="*/ 101927 h 1157319"/>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23925 w 638385"/>
                <a:gd name="connsiteY6" fmla="*/ 1070539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102550"/>
                <a:gd name="connsiteX1" fmla="*/ 266143 w 638385"/>
                <a:gd name="connsiteY1" fmla="*/ 0 h 1102550"/>
                <a:gd name="connsiteX2" fmla="*/ 368069 w 638385"/>
                <a:gd name="connsiteY2" fmla="*/ 101927 h 1102550"/>
                <a:gd name="connsiteX3" fmla="*/ 317106 w 638385"/>
                <a:gd name="connsiteY3" fmla="*/ 101927 h 1102550"/>
                <a:gd name="connsiteX4" fmla="*/ 638385 w 638385"/>
                <a:gd name="connsiteY4" fmla="*/ 392612 h 1102550"/>
                <a:gd name="connsiteX5" fmla="*/ 164427 w 638385"/>
                <a:gd name="connsiteY5" fmla="*/ 651747 h 1102550"/>
                <a:gd name="connsiteX6" fmla="*/ 616782 w 638385"/>
                <a:gd name="connsiteY6" fmla="*/ 987195 h 1102550"/>
                <a:gd name="connsiteX7" fmla="*/ 519497 w 638385"/>
                <a:gd name="connsiteY7" fmla="*/ 1102550 h 1102550"/>
                <a:gd name="connsiteX8" fmla="*/ 0 w 638385"/>
                <a:gd name="connsiteY8" fmla="*/ 617084 h 1102550"/>
                <a:gd name="connsiteX9" fmla="*/ 485804 w 638385"/>
                <a:gd name="connsiteY9" fmla="*/ 371180 h 1102550"/>
                <a:gd name="connsiteX10" fmla="*/ 215179 w 638385"/>
                <a:gd name="connsiteY10" fmla="*/ 101927 h 1102550"/>
                <a:gd name="connsiteX11" fmla="*/ 164216 w 638385"/>
                <a:gd name="connsiteY11" fmla="*/ 101927 h 11025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16782 w 638385"/>
                <a:gd name="connsiteY6" fmla="*/ 987195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4427 w 638385"/>
                <a:gd name="connsiteY5" fmla="*/ 651747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101927 h 1026350"/>
                <a:gd name="connsiteX1" fmla="*/ 266143 w 638385"/>
                <a:gd name="connsiteY1" fmla="*/ 0 h 1026350"/>
                <a:gd name="connsiteX2" fmla="*/ 368069 w 638385"/>
                <a:gd name="connsiteY2" fmla="*/ 101927 h 1026350"/>
                <a:gd name="connsiteX3" fmla="*/ 317106 w 638385"/>
                <a:gd name="connsiteY3" fmla="*/ 101927 h 1026350"/>
                <a:gd name="connsiteX4" fmla="*/ 638385 w 638385"/>
                <a:gd name="connsiteY4" fmla="*/ 392612 h 1026350"/>
                <a:gd name="connsiteX5" fmla="*/ 169189 w 638385"/>
                <a:gd name="connsiteY5" fmla="*/ 630316 h 1026350"/>
                <a:gd name="connsiteX6" fmla="*/ 609638 w 638385"/>
                <a:gd name="connsiteY6" fmla="*/ 958620 h 1026350"/>
                <a:gd name="connsiteX7" fmla="*/ 524259 w 638385"/>
                <a:gd name="connsiteY7" fmla="*/ 1026350 h 1026350"/>
                <a:gd name="connsiteX8" fmla="*/ 0 w 638385"/>
                <a:gd name="connsiteY8" fmla="*/ 617084 h 1026350"/>
                <a:gd name="connsiteX9" fmla="*/ 485804 w 638385"/>
                <a:gd name="connsiteY9" fmla="*/ 371180 h 1026350"/>
                <a:gd name="connsiteX10" fmla="*/ 215179 w 638385"/>
                <a:gd name="connsiteY10" fmla="*/ 101927 h 1026350"/>
                <a:gd name="connsiteX11" fmla="*/ 164216 w 638385"/>
                <a:gd name="connsiteY11" fmla="*/ 101927 h 1026350"/>
                <a:gd name="connsiteX0" fmla="*/ 164216 w 638385"/>
                <a:gd name="connsiteY0" fmla="*/ 99545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64216 w 638385"/>
                <a:gd name="connsiteY11" fmla="*/ 99545 h 1023968"/>
                <a:gd name="connsiteX0" fmla="*/ 147547 w 638385"/>
                <a:gd name="connsiteY0" fmla="*/ 120976 h 1023968"/>
                <a:gd name="connsiteX1" fmla="*/ 178037 w 638385"/>
                <a:gd name="connsiteY1" fmla="*/ 0 h 1023968"/>
                <a:gd name="connsiteX2" fmla="*/ 368069 w 638385"/>
                <a:gd name="connsiteY2" fmla="*/ 995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7106 w 638385"/>
                <a:gd name="connsiteY3" fmla="*/ 99545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394263 w 638385"/>
                <a:gd name="connsiteY2" fmla="*/ 61445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147547 w 638385"/>
                <a:gd name="connsiteY0" fmla="*/ 120976 h 1023968"/>
                <a:gd name="connsiteX1" fmla="*/ 178037 w 638385"/>
                <a:gd name="connsiteY1" fmla="*/ 0 h 1023968"/>
                <a:gd name="connsiteX2" fmla="*/ 406170 w 638385"/>
                <a:gd name="connsiteY2" fmla="*/ 59064 h 1023968"/>
                <a:gd name="connsiteX3" fmla="*/ 314725 w 638385"/>
                <a:gd name="connsiteY3" fmla="*/ 70970 h 1023968"/>
                <a:gd name="connsiteX4" fmla="*/ 638385 w 638385"/>
                <a:gd name="connsiteY4" fmla="*/ 390230 h 1023968"/>
                <a:gd name="connsiteX5" fmla="*/ 169189 w 638385"/>
                <a:gd name="connsiteY5" fmla="*/ 627934 h 1023968"/>
                <a:gd name="connsiteX6" fmla="*/ 609638 w 638385"/>
                <a:gd name="connsiteY6" fmla="*/ 956238 h 1023968"/>
                <a:gd name="connsiteX7" fmla="*/ 524259 w 638385"/>
                <a:gd name="connsiteY7" fmla="*/ 1023968 h 1023968"/>
                <a:gd name="connsiteX8" fmla="*/ 0 w 638385"/>
                <a:gd name="connsiteY8" fmla="*/ 614702 h 1023968"/>
                <a:gd name="connsiteX9" fmla="*/ 485804 w 638385"/>
                <a:gd name="connsiteY9" fmla="*/ 368798 h 1023968"/>
                <a:gd name="connsiteX10" fmla="*/ 215179 w 638385"/>
                <a:gd name="connsiteY10" fmla="*/ 99545 h 1023968"/>
                <a:gd name="connsiteX11" fmla="*/ 147547 w 638385"/>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69176 w 538372"/>
                <a:gd name="connsiteY5" fmla="*/ 627934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47534 w 538372"/>
                <a:gd name="connsiteY0" fmla="*/ 120976 h 1023968"/>
                <a:gd name="connsiteX1" fmla="*/ 78024 w 538372"/>
                <a:gd name="connsiteY1" fmla="*/ 0 h 1023968"/>
                <a:gd name="connsiteX2" fmla="*/ 306157 w 538372"/>
                <a:gd name="connsiteY2" fmla="*/ 59064 h 1023968"/>
                <a:gd name="connsiteX3" fmla="*/ 214712 w 538372"/>
                <a:gd name="connsiteY3" fmla="*/ 70970 h 1023968"/>
                <a:gd name="connsiteX4" fmla="*/ 538372 w 538372"/>
                <a:gd name="connsiteY4" fmla="*/ 390230 h 1023968"/>
                <a:gd name="connsiteX5" fmla="*/ 140614 w 538372"/>
                <a:gd name="connsiteY5" fmla="*/ 680322 h 1023968"/>
                <a:gd name="connsiteX6" fmla="*/ 509625 w 538372"/>
                <a:gd name="connsiteY6" fmla="*/ 956238 h 1023968"/>
                <a:gd name="connsiteX7" fmla="*/ 424246 w 538372"/>
                <a:gd name="connsiteY7" fmla="*/ 1023968 h 1023968"/>
                <a:gd name="connsiteX8" fmla="*/ 0 w 538372"/>
                <a:gd name="connsiteY8" fmla="*/ 740908 h 1023968"/>
                <a:gd name="connsiteX9" fmla="*/ 385791 w 538372"/>
                <a:gd name="connsiteY9" fmla="*/ 368798 h 1023968"/>
                <a:gd name="connsiteX10" fmla="*/ 115166 w 538372"/>
                <a:gd name="connsiteY10" fmla="*/ 99545 h 1023968"/>
                <a:gd name="connsiteX11" fmla="*/ 47534 w 538372"/>
                <a:gd name="connsiteY11" fmla="*/ 120976 h 1023968"/>
                <a:gd name="connsiteX0" fmla="*/ 79906 w 570744"/>
                <a:gd name="connsiteY0" fmla="*/ 120976 h 1023968"/>
                <a:gd name="connsiteX1" fmla="*/ 110396 w 570744"/>
                <a:gd name="connsiteY1" fmla="*/ 0 h 1023968"/>
                <a:gd name="connsiteX2" fmla="*/ 338529 w 570744"/>
                <a:gd name="connsiteY2" fmla="*/ 59064 h 1023968"/>
                <a:gd name="connsiteX3" fmla="*/ 247084 w 570744"/>
                <a:gd name="connsiteY3" fmla="*/ 70970 h 1023968"/>
                <a:gd name="connsiteX4" fmla="*/ 570744 w 570744"/>
                <a:gd name="connsiteY4" fmla="*/ 390230 h 1023968"/>
                <a:gd name="connsiteX5" fmla="*/ 172986 w 570744"/>
                <a:gd name="connsiteY5" fmla="*/ 680322 h 1023968"/>
                <a:gd name="connsiteX6" fmla="*/ 541997 w 570744"/>
                <a:gd name="connsiteY6" fmla="*/ 956238 h 1023968"/>
                <a:gd name="connsiteX7" fmla="*/ 456618 w 570744"/>
                <a:gd name="connsiteY7" fmla="*/ 1023968 h 1023968"/>
                <a:gd name="connsiteX8" fmla="*/ 32372 w 570744"/>
                <a:gd name="connsiteY8" fmla="*/ 740908 h 1023968"/>
                <a:gd name="connsiteX9" fmla="*/ 418163 w 570744"/>
                <a:gd name="connsiteY9" fmla="*/ 368798 h 1023968"/>
                <a:gd name="connsiteX10" fmla="*/ 147538 w 570744"/>
                <a:gd name="connsiteY10" fmla="*/ 99545 h 1023968"/>
                <a:gd name="connsiteX11" fmla="*/ 79906 w 570744"/>
                <a:gd name="connsiteY11" fmla="*/ 120976 h 1023968"/>
                <a:gd name="connsiteX0" fmla="*/ 85455 w 576293"/>
                <a:gd name="connsiteY0" fmla="*/ 120976 h 1023968"/>
                <a:gd name="connsiteX1" fmla="*/ 115945 w 576293"/>
                <a:gd name="connsiteY1" fmla="*/ 0 h 1023968"/>
                <a:gd name="connsiteX2" fmla="*/ 344078 w 576293"/>
                <a:gd name="connsiteY2" fmla="*/ 59064 h 1023968"/>
                <a:gd name="connsiteX3" fmla="*/ 252633 w 576293"/>
                <a:gd name="connsiteY3" fmla="*/ 70970 h 1023968"/>
                <a:gd name="connsiteX4" fmla="*/ 576293 w 576293"/>
                <a:gd name="connsiteY4" fmla="*/ 390230 h 1023968"/>
                <a:gd name="connsiteX5" fmla="*/ 178535 w 576293"/>
                <a:gd name="connsiteY5" fmla="*/ 680322 h 1023968"/>
                <a:gd name="connsiteX6" fmla="*/ 547546 w 576293"/>
                <a:gd name="connsiteY6" fmla="*/ 956238 h 1023968"/>
                <a:gd name="connsiteX7" fmla="*/ 462167 w 576293"/>
                <a:gd name="connsiteY7" fmla="*/ 1023968 h 1023968"/>
                <a:gd name="connsiteX8" fmla="*/ 37921 w 576293"/>
                <a:gd name="connsiteY8" fmla="*/ 740908 h 1023968"/>
                <a:gd name="connsiteX9" fmla="*/ 352275 w 576293"/>
                <a:gd name="connsiteY9" fmla="*/ 283073 h 1023968"/>
                <a:gd name="connsiteX10" fmla="*/ 153087 w 576293"/>
                <a:gd name="connsiteY10" fmla="*/ 99545 h 1023968"/>
                <a:gd name="connsiteX11" fmla="*/ 85455 w 576293"/>
                <a:gd name="connsiteY11" fmla="*/ 120976 h 1023968"/>
                <a:gd name="connsiteX0" fmla="*/ 69333 w 560171"/>
                <a:gd name="connsiteY0" fmla="*/ 120976 h 1023968"/>
                <a:gd name="connsiteX1" fmla="*/ 99823 w 560171"/>
                <a:gd name="connsiteY1" fmla="*/ 0 h 1023968"/>
                <a:gd name="connsiteX2" fmla="*/ 327956 w 560171"/>
                <a:gd name="connsiteY2" fmla="*/ 59064 h 1023968"/>
                <a:gd name="connsiteX3" fmla="*/ 236511 w 560171"/>
                <a:gd name="connsiteY3" fmla="*/ 70970 h 1023968"/>
                <a:gd name="connsiteX4" fmla="*/ 560171 w 560171"/>
                <a:gd name="connsiteY4" fmla="*/ 390230 h 1023968"/>
                <a:gd name="connsiteX5" fmla="*/ 162413 w 560171"/>
                <a:gd name="connsiteY5" fmla="*/ 680322 h 1023968"/>
                <a:gd name="connsiteX6" fmla="*/ 531424 w 560171"/>
                <a:gd name="connsiteY6" fmla="*/ 956238 h 1023968"/>
                <a:gd name="connsiteX7" fmla="*/ 446045 w 560171"/>
                <a:gd name="connsiteY7" fmla="*/ 1023968 h 1023968"/>
                <a:gd name="connsiteX8" fmla="*/ 21799 w 560171"/>
                <a:gd name="connsiteY8" fmla="*/ 740908 h 1023968"/>
                <a:gd name="connsiteX9" fmla="*/ 336153 w 560171"/>
                <a:gd name="connsiteY9" fmla="*/ 283073 h 1023968"/>
                <a:gd name="connsiteX10" fmla="*/ 136965 w 560171"/>
                <a:gd name="connsiteY10" fmla="*/ 99545 h 1023968"/>
                <a:gd name="connsiteX11" fmla="*/ 69333 w 560171"/>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522071 w 531424"/>
                <a:gd name="connsiteY4" fmla="*/ 287836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45690"/>
                <a:gd name="connsiteY0" fmla="*/ 120976 h 1023968"/>
                <a:gd name="connsiteX1" fmla="*/ 99823 w 545690"/>
                <a:gd name="connsiteY1" fmla="*/ 0 h 1023968"/>
                <a:gd name="connsiteX2" fmla="*/ 327956 w 545690"/>
                <a:gd name="connsiteY2" fmla="*/ 59064 h 1023968"/>
                <a:gd name="connsiteX3" fmla="*/ 236511 w 545690"/>
                <a:gd name="connsiteY3" fmla="*/ 70970 h 1023968"/>
                <a:gd name="connsiteX4" fmla="*/ 522071 w 545690"/>
                <a:gd name="connsiteY4" fmla="*/ 287836 h 1023968"/>
                <a:gd name="connsiteX5" fmla="*/ 162413 w 545690"/>
                <a:gd name="connsiteY5" fmla="*/ 680322 h 1023968"/>
                <a:gd name="connsiteX6" fmla="*/ 531424 w 545690"/>
                <a:gd name="connsiteY6" fmla="*/ 956238 h 1023968"/>
                <a:gd name="connsiteX7" fmla="*/ 446045 w 545690"/>
                <a:gd name="connsiteY7" fmla="*/ 1023968 h 1023968"/>
                <a:gd name="connsiteX8" fmla="*/ 21799 w 545690"/>
                <a:gd name="connsiteY8" fmla="*/ 740908 h 1023968"/>
                <a:gd name="connsiteX9" fmla="*/ 336153 w 545690"/>
                <a:gd name="connsiteY9" fmla="*/ 283073 h 1023968"/>
                <a:gd name="connsiteX10" fmla="*/ 136965 w 545690"/>
                <a:gd name="connsiteY10" fmla="*/ 99545 h 1023968"/>
                <a:gd name="connsiteX11" fmla="*/ 69333 w 545690"/>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162413 w 531424"/>
                <a:gd name="connsiteY5" fmla="*/ 680322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69333 w 531424"/>
                <a:gd name="connsiteY0" fmla="*/ 120976 h 1023968"/>
                <a:gd name="connsiteX1" fmla="*/ 99823 w 531424"/>
                <a:gd name="connsiteY1" fmla="*/ 0 h 1023968"/>
                <a:gd name="connsiteX2" fmla="*/ 327956 w 531424"/>
                <a:gd name="connsiteY2" fmla="*/ 59064 h 1023968"/>
                <a:gd name="connsiteX3" fmla="*/ 236511 w 531424"/>
                <a:gd name="connsiteY3" fmla="*/ 70970 h 1023968"/>
                <a:gd name="connsiteX4" fmla="*/ 493496 w 531424"/>
                <a:gd name="connsiteY4" fmla="*/ 297361 h 1023968"/>
                <a:gd name="connsiteX5" fmla="*/ 233850 w 531424"/>
                <a:gd name="connsiteY5" fmla="*/ 749378 h 1023968"/>
                <a:gd name="connsiteX6" fmla="*/ 531424 w 531424"/>
                <a:gd name="connsiteY6" fmla="*/ 956238 h 1023968"/>
                <a:gd name="connsiteX7" fmla="*/ 446045 w 531424"/>
                <a:gd name="connsiteY7" fmla="*/ 1023968 h 1023968"/>
                <a:gd name="connsiteX8" fmla="*/ 21799 w 531424"/>
                <a:gd name="connsiteY8" fmla="*/ 740908 h 1023968"/>
                <a:gd name="connsiteX9" fmla="*/ 336153 w 531424"/>
                <a:gd name="connsiteY9" fmla="*/ 283073 h 1023968"/>
                <a:gd name="connsiteX10" fmla="*/ 136965 w 531424"/>
                <a:gd name="connsiteY10" fmla="*/ 99545 h 1023968"/>
                <a:gd name="connsiteX11" fmla="*/ 69333 w 531424"/>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8508 w 506082"/>
                <a:gd name="connsiteY5" fmla="*/ 749378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43991 w 506082"/>
                <a:gd name="connsiteY0" fmla="*/ 120976 h 1023968"/>
                <a:gd name="connsiteX1" fmla="*/ 74481 w 506082"/>
                <a:gd name="connsiteY1" fmla="*/ 0 h 1023968"/>
                <a:gd name="connsiteX2" fmla="*/ 302614 w 506082"/>
                <a:gd name="connsiteY2" fmla="*/ 59064 h 1023968"/>
                <a:gd name="connsiteX3" fmla="*/ 211169 w 506082"/>
                <a:gd name="connsiteY3" fmla="*/ 70970 h 1023968"/>
                <a:gd name="connsiteX4" fmla="*/ 468154 w 506082"/>
                <a:gd name="connsiteY4" fmla="*/ 297361 h 1023968"/>
                <a:gd name="connsiteX5" fmla="*/ 206127 w 506082"/>
                <a:gd name="connsiteY5" fmla="*/ 751759 h 1023968"/>
                <a:gd name="connsiteX6" fmla="*/ 506082 w 506082"/>
                <a:gd name="connsiteY6" fmla="*/ 956238 h 1023968"/>
                <a:gd name="connsiteX7" fmla="*/ 420703 w 506082"/>
                <a:gd name="connsiteY7" fmla="*/ 1023968 h 1023968"/>
                <a:gd name="connsiteX8" fmla="*/ 22651 w 506082"/>
                <a:gd name="connsiteY8" fmla="*/ 731383 h 1023968"/>
                <a:gd name="connsiteX9" fmla="*/ 310811 w 506082"/>
                <a:gd name="connsiteY9" fmla="*/ 283073 h 1023968"/>
                <a:gd name="connsiteX10" fmla="*/ 111623 w 506082"/>
                <a:gd name="connsiteY10" fmla="*/ 99545 h 1023968"/>
                <a:gd name="connsiteX11" fmla="*/ 43991 w 506082"/>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54512 w 492440"/>
                <a:gd name="connsiteY4" fmla="*/ 297361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349 w 492440"/>
                <a:gd name="connsiteY0" fmla="*/ 120976 h 1023968"/>
                <a:gd name="connsiteX1" fmla="*/ 60839 w 492440"/>
                <a:gd name="connsiteY1" fmla="*/ 0 h 1023968"/>
                <a:gd name="connsiteX2" fmla="*/ 288972 w 492440"/>
                <a:gd name="connsiteY2" fmla="*/ 59064 h 1023968"/>
                <a:gd name="connsiteX3" fmla="*/ 197527 w 492440"/>
                <a:gd name="connsiteY3" fmla="*/ 70970 h 1023968"/>
                <a:gd name="connsiteX4" fmla="*/ 430699 w 492440"/>
                <a:gd name="connsiteY4" fmla="*/ 304505 h 1023968"/>
                <a:gd name="connsiteX5" fmla="*/ 192485 w 492440"/>
                <a:gd name="connsiteY5" fmla="*/ 751759 h 1023968"/>
                <a:gd name="connsiteX6" fmla="*/ 492440 w 492440"/>
                <a:gd name="connsiteY6" fmla="*/ 956238 h 1023968"/>
                <a:gd name="connsiteX7" fmla="*/ 407061 w 492440"/>
                <a:gd name="connsiteY7" fmla="*/ 1023968 h 1023968"/>
                <a:gd name="connsiteX8" fmla="*/ 9009 w 492440"/>
                <a:gd name="connsiteY8" fmla="*/ 731383 h 1023968"/>
                <a:gd name="connsiteX9" fmla="*/ 297169 w 492440"/>
                <a:gd name="connsiteY9" fmla="*/ 283073 h 1023968"/>
                <a:gd name="connsiteX10" fmla="*/ 97981 w 492440"/>
                <a:gd name="connsiteY10" fmla="*/ 99545 h 1023968"/>
                <a:gd name="connsiteX11" fmla="*/ 30349 w 492440"/>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92714 w 492669"/>
                <a:gd name="connsiteY5" fmla="*/ 751759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30578 w 492669"/>
                <a:gd name="connsiteY0" fmla="*/ 120976 h 1023968"/>
                <a:gd name="connsiteX1" fmla="*/ 61068 w 492669"/>
                <a:gd name="connsiteY1" fmla="*/ 0 h 1023968"/>
                <a:gd name="connsiteX2" fmla="*/ 289201 w 492669"/>
                <a:gd name="connsiteY2" fmla="*/ 59064 h 1023968"/>
                <a:gd name="connsiteX3" fmla="*/ 197756 w 492669"/>
                <a:gd name="connsiteY3" fmla="*/ 70970 h 1023968"/>
                <a:gd name="connsiteX4" fmla="*/ 430928 w 492669"/>
                <a:gd name="connsiteY4" fmla="*/ 304505 h 1023968"/>
                <a:gd name="connsiteX5" fmla="*/ 178426 w 492669"/>
                <a:gd name="connsiteY5" fmla="*/ 763665 h 1023968"/>
                <a:gd name="connsiteX6" fmla="*/ 492669 w 492669"/>
                <a:gd name="connsiteY6" fmla="*/ 956238 h 1023968"/>
                <a:gd name="connsiteX7" fmla="*/ 407290 w 492669"/>
                <a:gd name="connsiteY7" fmla="*/ 1023968 h 1023968"/>
                <a:gd name="connsiteX8" fmla="*/ 9238 w 492669"/>
                <a:gd name="connsiteY8" fmla="*/ 731383 h 1023968"/>
                <a:gd name="connsiteX9" fmla="*/ 283110 w 492669"/>
                <a:gd name="connsiteY9" fmla="*/ 283073 h 1023968"/>
                <a:gd name="connsiteX10" fmla="*/ 98210 w 492669"/>
                <a:gd name="connsiteY10" fmla="*/ 99545 h 1023968"/>
                <a:gd name="connsiteX11" fmla="*/ 30578 w 492669"/>
                <a:gd name="connsiteY11" fmla="*/ 120976 h 1023968"/>
                <a:gd name="connsiteX0" fmla="*/ 25021 w 487112"/>
                <a:gd name="connsiteY0" fmla="*/ 120976 h 1023968"/>
                <a:gd name="connsiteX1" fmla="*/ 55511 w 487112"/>
                <a:gd name="connsiteY1" fmla="*/ 0 h 1023968"/>
                <a:gd name="connsiteX2" fmla="*/ 283644 w 487112"/>
                <a:gd name="connsiteY2" fmla="*/ 59064 h 1023968"/>
                <a:gd name="connsiteX3" fmla="*/ 192199 w 487112"/>
                <a:gd name="connsiteY3" fmla="*/ 70970 h 1023968"/>
                <a:gd name="connsiteX4" fmla="*/ 425371 w 487112"/>
                <a:gd name="connsiteY4" fmla="*/ 304505 h 1023968"/>
                <a:gd name="connsiteX5" fmla="*/ 172869 w 487112"/>
                <a:gd name="connsiteY5" fmla="*/ 763665 h 1023968"/>
                <a:gd name="connsiteX6" fmla="*/ 487112 w 487112"/>
                <a:gd name="connsiteY6" fmla="*/ 956238 h 1023968"/>
                <a:gd name="connsiteX7" fmla="*/ 401733 w 487112"/>
                <a:gd name="connsiteY7" fmla="*/ 1023968 h 1023968"/>
                <a:gd name="connsiteX8" fmla="*/ 3681 w 487112"/>
                <a:gd name="connsiteY8" fmla="*/ 731383 h 1023968"/>
                <a:gd name="connsiteX9" fmla="*/ 277553 w 487112"/>
                <a:gd name="connsiteY9" fmla="*/ 283073 h 1023968"/>
                <a:gd name="connsiteX10" fmla="*/ 92653 w 487112"/>
                <a:gd name="connsiteY10" fmla="*/ 99545 h 1023968"/>
                <a:gd name="connsiteX11" fmla="*/ 25021 w 487112"/>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25422 w 487163"/>
                <a:gd name="connsiteY4" fmla="*/ 304505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399228 w 487163"/>
                <a:gd name="connsiteY4" fmla="*/ 283074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5072 w 487163"/>
                <a:gd name="connsiteY0" fmla="*/ 120976 h 1023968"/>
                <a:gd name="connsiteX1" fmla="*/ 55562 w 487163"/>
                <a:gd name="connsiteY1" fmla="*/ 0 h 1023968"/>
                <a:gd name="connsiteX2" fmla="*/ 283695 w 487163"/>
                <a:gd name="connsiteY2" fmla="*/ 59064 h 1023968"/>
                <a:gd name="connsiteX3" fmla="*/ 192250 w 487163"/>
                <a:gd name="connsiteY3" fmla="*/ 70970 h 1023968"/>
                <a:gd name="connsiteX4" fmla="*/ 442090 w 487163"/>
                <a:gd name="connsiteY4" fmla="*/ 330699 h 1023968"/>
                <a:gd name="connsiteX5" fmla="*/ 172920 w 487163"/>
                <a:gd name="connsiteY5" fmla="*/ 763665 h 1023968"/>
                <a:gd name="connsiteX6" fmla="*/ 487163 w 487163"/>
                <a:gd name="connsiteY6" fmla="*/ 956238 h 1023968"/>
                <a:gd name="connsiteX7" fmla="*/ 401784 w 487163"/>
                <a:gd name="connsiteY7" fmla="*/ 1023968 h 1023968"/>
                <a:gd name="connsiteX8" fmla="*/ 3732 w 487163"/>
                <a:gd name="connsiteY8" fmla="*/ 731383 h 1023968"/>
                <a:gd name="connsiteX9" fmla="*/ 270460 w 487163"/>
                <a:gd name="connsiteY9" fmla="*/ 280692 h 1023968"/>
                <a:gd name="connsiteX10" fmla="*/ 92704 w 487163"/>
                <a:gd name="connsiteY10" fmla="*/ 99545 h 1023968"/>
                <a:gd name="connsiteX11" fmla="*/ 25072 w 487163"/>
                <a:gd name="connsiteY11" fmla="*/ 120976 h 1023968"/>
                <a:gd name="connsiteX0" fmla="*/ 24690 w 486781"/>
                <a:gd name="connsiteY0" fmla="*/ 120976 h 1023968"/>
                <a:gd name="connsiteX1" fmla="*/ 55180 w 486781"/>
                <a:gd name="connsiteY1" fmla="*/ 0 h 1023968"/>
                <a:gd name="connsiteX2" fmla="*/ 283313 w 486781"/>
                <a:gd name="connsiteY2" fmla="*/ 59064 h 1023968"/>
                <a:gd name="connsiteX3" fmla="*/ 191868 w 486781"/>
                <a:gd name="connsiteY3" fmla="*/ 70970 h 1023968"/>
                <a:gd name="connsiteX4" fmla="*/ 441708 w 486781"/>
                <a:gd name="connsiteY4" fmla="*/ 330699 h 1023968"/>
                <a:gd name="connsiteX5" fmla="*/ 172538 w 486781"/>
                <a:gd name="connsiteY5" fmla="*/ 763665 h 1023968"/>
                <a:gd name="connsiteX6" fmla="*/ 486781 w 486781"/>
                <a:gd name="connsiteY6" fmla="*/ 956238 h 1023968"/>
                <a:gd name="connsiteX7" fmla="*/ 401402 w 486781"/>
                <a:gd name="connsiteY7" fmla="*/ 1023968 h 1023968"/>
                <a:gd name="connsiteX8" fmla="*/ 3350 w 486781"/>
                <a:gd name="connsiteY8" fmla="*/ 731383 h 1023968"/>
                <a:gd name="connsiteX9" fmla="*/ 327228 w 486781"/>
                <a:gd name="connsiteY9" fmla="*/ 316411 h 1023968"/>
                <a:gd name="connsiteX10" fmla="*/ 92322 w 486781"/>
                <a:gd name="connsiteY10" fmla="*/ 99545 h 1023968"/>
                <a:gd name="connsiteX11" fmla="*/ 24690 w 486781"/>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72625 w 486868"/>
                <a:gd name="connsiteY5" fmla="*/ 763665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24777 w 486868"/>
                <a:gd name="connsiteY0" fmla="*/ 120976 h 1023968"/>
                <a:gd name="connsiteX1" fmla="*/ 55267 w 486868"/>
                <a:gd name="connsiteY1" fmla="*/ 0 h 1023968"/>
                <a:gd name="connsiteX2" fmla="*/ 283400 w 486868"/>
                <a:gd name="connsiteY2" fmla="*/ 59064 h 1023968"/>
                <a:gd name="connsiteX3" fmla="*/ 191955 w 486868"/>
                <a:gd name="connsiteY3" fmla="*/ 70970 h 1023968"/>
                <a:gd name="connsiteX4" fmla="*/ 441795 w 486868"/>
                <a:gd name="connsiteY4" fmla="*/ 330699 h 1023968"/>
                <a:gd name="connsiteX5" fmla="*/ 155956 w 486868"/>
                <a:gd name="connsiteY5" fmla="*/ 766047 h 1023968"/>
                <a:gd name="connsiteX6" fmla="*/ 486868 w 486868"/>
                <a:gd name="connsiteY6" fmla="*/ 956238 h 1023968"/>
                <a:gd name="connsiteX7" fmla="*/ 401489 w 486868"/>
                <a:gd name="connsiteY7" fmla="*/ 1023968 h 1023968"/>
                <a:gd name="connsiteX8" fmla="*/ 3437 w 486868"/>
                <a:gd name="connsiteY8" fmla="*/ 731383 h 1023968"/>
                <a:gd name="connsiteX9" fmla="*/ 313027 w 486868"/>
                <a:gd name="connsiteY9" fmla="*/ 323555 h 1023968"/>
                <a:gd name="connsiteX10" fmla="*/ 92409 w 486868"/>
                <a:gd name="connsiteY10" fmla="*/ 99545 h 1023968"/>
                <a:gd name="connsiteX11" fmla="*/ 24777 w 486868"/>
                <a:gd name="connsiteY11" fmla="*/ 120976 h 1023968"/>
                <a:gd name="connsiteX0" fmla="*/ 41344 w 503435"/>
                <a:gd name="connsiteY0" fmla="*/ 120976 h 1023968"/>
                <a:gd name="connsiteX1" fmla="*/ 71834 w 503435"/>
                <a:gd name="connsiteY1" fmla="*/ 0 h 1023968"/>
                <a:gd name="connsiteX2" fmla="*/ 299967 w 503435"/>
                <a:gd name="connsiteY2" fmla="*/ 59064 h 1023968"/>
                <a:gd name="connsiteX3" fmla="*/ 208522 w 503435"/>
                <a:gd name="connsiteY3" fmla="*/ 70970 h 1023968"/>
                <a:gd name="connsiteX4" fmla="*/ 458362 w 503435"/>
                <a:gd name="connsiteY4" fmla="*/ 330699 h 1023968"/>
                <a:gd name="connsiteX5" fmla="*/ 172523 w 503435"/>
                <a:gd name="connsiteY5" fmla="*/ 766047 h 1023968"/>
                <a:gd name="connsiteX6" fmla="*/ 503435 w 503435"/>
                <a:gd name="connsiteY6" fmla="*/ 956238 h 1023968"/>
                <a:gd name="connsiteX7" fmla="*/ 418056 w 503435"/>
                <a:gd name="connsiteY7" fmla="*/ 1023968 h 1023968"/>
                <a:gd name="connsiteX8" fmla="*/ 3335 w 503435"/>
                <a:gd name="connsiteY8" fmla="*/ 733764 h 1023968"/>
                <a:gd name="connsiteX9" fmla="*/ 329594 w 503435"/>
                <a:gd name="connsiteY9" fmla="*/ 323555 h 1023968"/>
                <a:gd name="connsiteX10" fmla="*/ 108976 w 503435"/>
                <a:gd name="connsiteY10" fmla="*/ 99545 h 1023968"/>
                <a:gd name="connsiteX11" fmla="*/ 41344 w 503435"/>
                <a:gd name="connsiteY11" fmla="*/ 120976 h 1023968"/>
                <a:gd name="connsiteX0" fmla="*/ 41461 w 503552"/>
                <a:gd name="connsiteY0" fmla="*/ 120976 h 1023968"/>
                <a:gd name="connsiteX1" fmla="*/ 71951 w 503552"/>
                <a:gd name="connsiteY1" fmla="*/ 0 h 1023968"/>
                <a:gd name="connsiteX2" fmla="*/ 300084 w 503552"/>
                <a:gd name="connsiteY2" fmla="*/ 59064 h 1023968"/>
                <a:gd name="connsiteX3" fmla="*/ 208639 w 503552"/>
                <a:gd name="connsiteY3" fmla="*/ 70970 h 1023968"/>
                <a:gd name="connsiteX4" fmla="*/ 458479 w 503552"/>
                <a:gd name="connsiteY4" fmla="*/ 330699 h 1023968"/>
                <a:gd name="connsiteX5" fmla="*/ 172640 w 503552"/>
                <a:gd name="connsiteY5" fmla="*/ 766047 h 1023968"/>
                <a:gd name="connsiteX6" fmla="*/ 503552 w 503552"/>
                <a:gd name="connsiteY6" fmla="*/ 956238 h 1023968"/>
                <a:gd name="connsiteX7" fmla="*/ 418173 w 503552"/>
                <a:gd name="connsiteY7" fmla="*/ 1023968 h 1023968"/>
                <a:gd name="connsiteX8" fmla="*/ 3452 w 503552"/>
                <a:gd name="connsiteY8" fmla="*/ 733764 h 1023968"/>
                <a:gd name="connsiteX9" fmla="*/ 310661 w 503552"/>
                <a:gd name="connsiteY9" fmla="*/ 299743 h 1023968"/>
                <a:gd name="connsiteX10" fmla="*/ 109093 w 503552"/>
                <a:gd name="connsiteY10" fmla="*/ 99545 h 1023968"/>
                <a:gd name="connsiteX11" fmla="*/ 41461 w 503552"/>
                <a:gd name="connsiteY11" fmla="*/ 120976 h 1023968"/>
                <a:gd name="connsiteX0" fmla="*/ 41389 w 503480"/>
                <a:gd name="connsiteY0" fmla="*/ 120976 h 1023968"/>
                <a:gd name="connsiteX1" fmla="*/ 71879 w 503480"/>
                <a:gd name="connsiteY1" fmla="*/ 0 h 1023968"/>
                <a:gd name="connsiteX2" fmla="*/ 300012 w 503480"/>
                <a:gd name="connsiteY2" fmla="*/ 59064 h 1023968"/>
                <a:gd name="connsiteX3" fmla="*/ 208567 w 503480"/>
                <a:gd name="connsiteY3" fmla="*/ 70970 h 1023968"/>
                <a:gd name="connsiteX4" fmla="*/ 458407 w 503480"/>
                <a:gd name="connsiteY4" fmla="*/ 330699 h 1023968"/>
                <a:gd name="connsiteX5" fmla="*/ 172568 w 503480"/>
                <a:gd name="connsiteY5" fmla="*/ 766047 h 1023968"/>
                <a:gd name="connsiteX6" fmla="*/ 503480 w 503480"/>
                <a:gd name="connsiteY6" fmla="*/ 956238 h 1023968"/>
                <a:gd name="connsiteX7" fmla="*/ 418101 w 503480"/>
                <a:gd name="connsiteY7" fmla="*/ 1023968 h 1023968"/>
                <a:gd name="connsiteX8" fmla="*/ 3380 w 503480"/>
                <a:gd name="connsiteY8" fmla="*/ 733764 h 1023968"/>
                <a:gd name="connsiteX9" fmla="*/ 310589 w 503480"/>
                <a:gd name="connsiteY9" fmla="*/ 299743 h 1023968"/>
                <a:gd name="connsiteX10" fmla="*/ 109021 w 503480"/>
                <a:gd name="connsiteY10" fmla="*/ 99545 h 1023968"/>
                <a:gd name="connsiteX11" fmla="*/ 41389 w 503480"/>
                <a:gd name="connsiteY11" fmla="*/ 120976 h 1023968"/>
                <a:gd name="connsiteX0" fmla="*/ 41318 w 503409"/>
                <a:gd name="connsiteY0" fmla="*/ 120976 h 1023968"/>
                <a:gd name="connsiteX1" fmla="*/ 71808 w 503409"/>
                <a:gd name="connsiteY1" fmla="*/ 0 h 1023968"/>
                <a:gd name="connsiteX2" fmla="*/ 299941 w 503409"/>
                <a:gd name="connsiteY2" fmla="*/ 59064 h 1023968"/>
                <a:gd name="connsiteX3" fmla="*/ 208496 w 503409"/>
                <a:gd name="connsiteY3" fmla="*/ 70970 h 1023968"/>
                <a:gd name="connsiteX4" fmla="*/ 458336 w 503409"/>
                <a:gd name="connsiteY4" fmla="*/ 330699 h 1023968"/>
                <a:gd name="connsiteX5" fmla="*/ 172497 w 503409"/>
                <a:gd name="connsiteY5" fmla="*/ 766047 h 1023968"/>
                <a:gd name="connsiteX6" fmla="*/ 503409 w 503409"/>
                <a:gd name="connsiteY6" fmla="*/ 956238 h 1023968"/>
                <a:gd name="connsiteX7" fmla="*/ 418030 w 503409"/>
                <a:gd name="connsiteY7" fmla="*/ 1023968 h 1023968"/>
                <a:gd name="connsiteX8" fmla="*/ 3309 w 503409"/>
                <a:gd name="connsiteY8" fmla="*/ 733764 h 1023968"/>
                <a:gd name="connsiteX9" fmla="*/ 322425 w 503409"/>
                <a:gd name="connsiteY9" fmla="*/ 311649 h 1023968"/>
                <a:gd name="connsiteX10" fmla="*/ 108950 w 503409"/>
                <a:gd name="connsiteY10" fmla="*/ 99545 h 1023968"/>
                <a:gd name="connsiteX11" fmla="*/ 41318 w 503409"/>
                <a:gd name="connsiteY11" fmla="*/ 120976 h 1023968"/>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99941 w 503409"/>
                <a:gd name="connsiteY2" fmla="*/ 590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208496 w 503409"/>
                <a:gd name="connsiteY3" fmla="*/ 70970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503409"/>
                <a:gd name="connsiteY0" fmla="*/ 120976 h 1019205"/>
                <a:gd name="connsiteX1" fmla="*/ 71808 w 503409"/>
                <a:gd name="connsiteY1" fmla="*/ 0 h 1019205"/>
                <a:gd name="connsiteX2" fmla="*/ 272389 w 503409"/>
                <a:gd name="connsiteY2" fmla="*/ 11764 h 1019205"/>
                <a:gd name="connsiteX3" fmla="*/ 191965 w 503409"/>
                <a:gd name="connsiteY3" fmla="*/ 55204 h 1019205"/>
                <a:gd name="connsiteX4" fmla="*/ 458336 w 503409"/>
                <a:gd name="connsiteY4" fmla="*/ 330699 h 1019205"/>
                <a:gd name="connsiteX5" fmla="*/ 172497 w 503409"/>
                <a:gd name="connsiteY5" fmla="*/ 766047 h 1019205"/>
                <a:gd name="connsiteX6" fmla="*/ 503409 w 503409"/>
                <a:gd name="connsiteY6" fmla="*/ 956238 h 1019205"/>
                <a:gd name="connsiteX7" fmla="*/ 420411 w 503409"/>
                <a:gd name="connsiteY7" fmla="*/ 1019205 h 1019205"/>
                <a:gd name="connsiteX8" fmla="*/ 3309 w 503409"/>
                <a:gd name="connsiteY8" fmla="*/ 733764 h 1019205"/>
                <a:gd name="connsiteX9" fmla="*/ 322425 w 503409"/>
                <a:gd name="connsiteY9" fmla="*/ 311649 h 1019205"/>
                <a:gd name="connsiteX10" fmla="*/ 108950 w 503409"/>
                <a:gd name="connsiteY10" fmla="*/ 99545 h 1019205"/>
                <a:gd name="connsiteX11" fmla="*/ 41318 w 503409"/>
                <a:gd name="connsiteY11" fmla="*/ 120976 h 1019205"/>
                <a:gd name="connsiteX0" fmla="*/ 41318 w 467093"/>
                <a:gd name="connsiteY0" fmla="*/ 120976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41318 w 467093"/>
                <a:gd name="connsiteY11" fmla="*/ 120976 h 1019205"/>
                <a:gd name="connsiteX0" fmla="*/ 57849 w 467093"/>
                <a:gd name="connsiteY0" fmla="*/ 152508 h 1019205"/>
                <a:gd name="connsiteX1" fmla="*/ 71808 w 467093"/>
                <a:gd name="connsiteY1" fmla="*/ 0 h 1019205"/>
                <a:gd name="connsiteX2" fmla="*/ 272389 w 467093"/>
                <a:gd name="connsiteY2" fmla="*/ 11764 h 1019205"/>
                <a:gd name="connsiteX3" fmla="*/ 191965 w 467093"/>
                <a:gd name="connsiteY3" fmla="*/ 55204 h 1019205"/>
                <a:gd name="connsiteX4" fmla="*/ 458336 w 467093"/>
                <a:gd name="connsiteY4" fmla="*/ 330699 h 1019205"/>
                <a:gd name="connsiteX5" fmla="*/ 172497 w 467093"/>
                <a:gd name="connsiteY5" fmla="*/ 766047 h 1019205"/>
                <a:gd name="connsiteX6" fmla="*/ 453817 w 467093"/>
                <a:gd name="connsiteY6" fmla="*/ 928647 h 1019205"/>
                <a:gd name="connsiteX7" fmla="*/ 420411 w 467093"/>
                <a:gd name="connsiteY7" fmla="*/ 1019205 h 1019205"/>
                <a:gd name="connsiteX8" fmla="*/ 3309 w 467093"/>
                <a:gd name="connsiteY8" fmla="*/ 733764 h 1019205"/>
                <a:gd name="connsiteX9" fmla="*/ 322425 w 467093"/>
                <a:gd name="connsiteY9" fmla="*/ 311649 h 1019205"/>
                <a:gd name="connsiteX10" fmla="*/ 108950 w 467093"/>
                <a:gd name="connsiteY10" fmla="*/ 99545 h 1019205"/>
                <a:gd name="connsiteX11" fmla="*/ 57849 w 467093"/>
                <a:gd name="connsiteY11" fmla="*/ 152508 h 1019205"/>
                <a:gd name="connsiteX0" fmla="*/ 57849 w 467093"/>
                <a:gd name="connsiteY0" fmla="*/ 168275 h 1034972"/>
                <a:gd name="connsiteX1" fmla="*/ 13951 w 467093"/>
                <a:gd name="connsiteY1" fmla="*/ 0 h 1034972"/>
                <a:gd name="connsiteX2" fmla="*/ 272389 w 467093"/>
                <a:gd name="connsiteY2" fmla="*/ 27531 h 1034972"/>
                <a:gd name="connsiteX3" fmla="*/ 191965 w 467093"/>
                <a:gd name="connsiteY3" fmla="*/ 70971 h 1034972"/>
                <a:gd name="connsiteX4" fmla="*/ 458336 w 467093"/>
                <a:gd name="connsiteY4" fmla="*/ 346466 h 1034972"/>
                <a:gd name="connsiteX5" fmla="*/ 172497 w 467093"/>
                <a:gd name="connsiteY5" fmla="*/ 781814 h 1034972"/>
                <a:gd name="connsiteX6" fmla="*/ 453817 w 467093"/>
                <a:gd name="connsiteY6" fmla="*/ 944414 h 1034972"/>
                <a:gd name="connsiteX7" fmla="*/ 420411 w 467093"/>
                <a:gd name="connsiteY7" fmla="*/ 1034972 h 1034972"/>
                <a:gd name="connsiteX8" fmla="*/ 3309 w 467093"/>
                <a:gd name="connsiteY8" fmla="*/ 749531 h 1034972"/>
                <a:gd name="connsiteX9" fmla="*/ 322425 w 467093"/>
                <a:gd name="connsiteY9" fmla="*/ 327416 h 1034972"/>
                <a:gd name="connsiteX10" fmla="*/ 108950 w 467093"/>
                <a:gd name="connsiteY10" fmla="*/ 115312 h 1034972"/>
                <a:gd name="connsiteX11" fmla="*/ 57849 w 467093"/>
                <a:gd name="connsiteY11" fmla="*/ 168275 h 1034972"/>
                <a:gd name="connsiteX0" fmla="*/ 57849 w 467093"/>
                <a:gd name="connsiteY0" fmla="*/ 195928 h 1062625"/>
                <a:gd name="connsiteX1" fmla="*/ 13951 w 467093"/>
                <a:gd name="connsiteY1" fmla="*/ 27653 h 1062625"/>
                <a:gd name="connsiteX2" fmla="*/ 206267 w 467093"/>
                <a:gd name="connsiteY2" fmla="*/ 0 h 1062625"/>
                <a:gd name="connsiteX3" fmla="*/ 191965 w 467093"/>
                <a:gd name="connsiteY3" fmla="*/ 98624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195928 h 1062625"/>
                <a:gd name="connsiteX1" fmla="*/ 13951 w 467093"/>
                <a:gd name="connsiteY1" fmla="*/ 27653 h 1062625"/>
                <a:gd name="connsiteX2" fmla="*/ 206267 w 467093"/>
                <a:gd name="connsiteY2" fmla="*/ 0 h 1062625"/>
                <a:gd name="connsiteX3" fmla="*/ 136863 w 467093"/>
                <a:gd name="connsiteY3" fmla="*/ 39499 h 1062625"/>
                <a:gd name="connsiteX4" fmla="*/ 458336 w 467093"/>
                <a:gd name="connsiteY4" fmla="*/ 374119 h 1062625"/>
                <a:gd name="connsiteX5" fmla="*/ 172497 w 467093"/>
                <a:gd name="connsiteY5" fmla="*/ 809467 h 1062625"/>
                <a:gd name="connsiteX6" fmla="*/ 453817 w 467093"/>
                <a:gd name="connsiteY6" fmla="*/ 972067 h 1062625"/>
                <a:gd name="connsiteX7" fmla="*/ 420411 w 467093"/>
                <a:gd name="connsiteY7" fmla="*/ 1062625 h 1062625"/>
                <a:gd name="connsiteX8" fmla="*/ 3309 w 467093"/>
                <a:gd name="connsiteY8" fmla="*/ 777184 h 1062625"/>
                <a:gd name="connsiteX9" fmla="*/ 322425 w 467093"/>
                <a:gd name="connsiteY9" fmla="*/ 355069 h 1062625"/>
                <a:gd name="connsiteX10" fmla="*/ 108950 w 467093"/>
                <a:gd name="connsiteY10" fmla="*/ 142965 h 1062625"/>
                <a:gd name="connsiteX11" fmla="*/ 57849 w 467093"/>
                <a:gd name="connsiteY11" fmla="*/ 195928 h 1062625"/>
                <a:gd name="connsiteX0" fmla="*/ 57849 w 467093"/>
                <a:gd name="connsiteY0" fmla="*/ 251112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57849 w 467093"/>
                <a:gd name="connsiteY11" fmla="*/ 251112 h 1117809"/>
                <a:gd name="connsiteX0" fmla="*/ 79889 w 467093"/>
                <a:gd name="connsiteY0" fmla="*/ 270820 h 1117809"/>
                <a:gd name="connsiteX1" fmla="*/ 13951 w 467093"/>
                <a:gd name="connsiteY1" fmla="*/ 82837 h 1117809"/>
                <a:gd name="connsiteX2" fmla="*/ 167695 w 467093"/>
                <a:gd name="connsiteY2" fmla="*/ 0 h 1117809"/>
                <a:gd name="connsiteX3" fmla="*/ 136863 w 467093"/>
                <a:gd name="connsiteY3" fmla="*/ 94683 h 1117809"/>
                <a:gd name="connsiteX4" fmla="*/ 458336 w 467093"/>
                <a:gd name="connsiteY4" fmla="*/ 429303 h 1117809"/>
                <a:gd name="connsiteX5" fmla="*/ 172497 w 467093"/>
                <a:gd name="connsiteY5" fmla="*/ 864651 h 1117809"/>
                <a:gd name="connsiteX6" fmla="*/ 453817 w 467093"/>
                <a:gd name="connsiteY6" fmla="*/ 1027251 h 1117809"/>
                <a:gd name="connsiteX7" fmla="*/ 420411 w 467093"/>
                <a:gd name="connsiteY7" fmla="*/ 1117809 h 1117809"/>
                <a:gd name="connsiteX8" fmla="*/ 3309 w 467093"/>
                <a:gd name="connsiteY8" fmla="*/ 832368 h 1117809"/>
                <a:gd name="connsiteX9" fmla="*/ 322425 w 467093"/>
                <a:gd name="connsiteY9" fmla="*/ 410253 h 1117809"/>
                <a:gd name="connsiteX10" fmla="*/ 108950 w 467093"/>
                <a:gd name="connsiteY10" fmla="*/ 198149 h 1117809"/>
                <a:gd name="connsiteX11" fmla="*/ 79889 w 467093"/>
                <a:gd name="connsiteY11" fmla="*/ 270820 h 1117809"/>
                <a:gd name="connsiteX0" fmla="*/ 79889 w 467093"/>
                <a:gd name="connsiteY0" fmla="*/ 251112 h 1098101"/>
                <a:gd name="connsiteX1" fmla="*/ 13951 w 467093"/>
                <a:gd name="connsiteY1" fmla="*/ 63129 h 1098101"/>
                <a:gd name="connsiteX2" fmla="*/ 162185 w 467093"/>
                <a:gd name="connsiteY2" fmla="*/ 0 h 1098101"/>
                <a:gd name="connsiteX3" fmla="*/ 136863 w 467093"/>
                <a:gd name="connsiteY3" fmla="*/ 74975 h 1098101"/>
                <a:gd name="connsiteX4" fmla="*/ 458336 w 467093"/>
                <a:gd name="connsiteY4" fmla="*/ 409595 h 1098101"/>
                <a:gd name="connsiteX5" fmla="*/ 172497 w 467093"/>
                <a:gd name="connsiteY5" fmla="*/ 844943 h 1098101"/>
                <a:gd name="connsiteX6" fmla="*/ 453817 w 467093"/>
                <a:gd name="connsiteY6" fmla="*/ 1007543 h 1098101"/>
                <a:gd name="connsiteX7" fmla="*/ 420411 w 467093"/>
                <a:gd name="connsiteY7" fmla="*/ 1098101 h 1098101"/>
                <a:gd name="connsiteX8" fmla="*/ 3309 w 467093"/>
                <a:gd name="connsiteY8" fmla="*/ 812660 h 1098101"/>
                <a:gd name="connsiteX9" fmla="*/ 322425 w 467093"/>
                <a:gd name="connsiteY9" fmla="*/ 390545 h 1098101"/>
                <a:gd name="connsiteX10" fmla="*/ 108950 w 467093"/>
                <a:gd name="connsiteY10" fmla="*/ 178441 h 1098101"/>
                <a:gd name="connsiteX11" fmla="*/ 79889 w 467093"/>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5 w 472525"/>
                <a:gd name="connsiteY9" fmla="*/ 390545 h 1098101"/>
                <a:gd name="connsiteX10" fmla="*/ 108950 w 472525"/>
                <a:gd name="connsiteY10" fmla="*/ 178441 h 1098101"/>
                <a:gd name="connsiteX11" fmla="*/ 79889 w 472525"/>
                <a:gd name="connsiteY11" fmla="*/ 251112 h 1098101"/>
                <a:gd name="connsiteX0" fmla="*/ 80041 w 472677"/>
                <a:gd name="connsiteY0" fmla="*/ 251112 h 1098101"/>
                <a:gd name="connsiteX1" fmla="*/ 14103 w 472677"/>
                <a:gd name="connsiteY1" fmla="*/ 63129 h 1098101"/>
                <a:gd name="connsiteX2" fmla="*/ 162337 w 472677"/>
                <a:gd name="connsiteY2" fmla="*/ 0 h 1098101"/>
                <a:gd name="connsiteX3" fmla="*/ 137015 w 472677"/>
                <a:gd name="connsiteY3" fmla="*/ 74975 h 1098101"/>
                <a:gd name="connsiteX4" fmla="*/ 463998 w 472677"/>
                <a:gd name="connsiteY4" fmla="*/ 389887 h 1098101"/>
                <a:gd name="connsiteX5" fmla="*/ 172649 w 472677"/>
                <a:gd name="connsiteY5" fmla="*/ 844943 h 1098101"/>
                <a:gd name="connsiteX6" fmla="*/ 453969 w 472677"/>
                <a:gd name="connsiteY6" fmla="*/ 1007543 h 1098101"/>
                <a:gd name="connsiteX7" fmla="*/ 420563 w 472677"/>
                <a:gd name="connsiteY7" fmla="*/ 1098101 h 1098101"/>
                <a:gd name="connsiteX8" fmla="*/ 3461 w 472677"/>
                <a:gd name="connsiteY8" fmla="*/ 812660 h 1098101"/>
                <a:gd name="connsiteX9" fmla="*/ 297780 w 472677"/>
                <a:gd name="connsiteY9" fmla="*/ 366897 h 1098101"/>
                <a:gd name="connsiteX10" fmla="*/ 109102 w 472677"/>
                <a:gd name="connsiteY10" fmla="*/ 178441 h 1098101"/>
                <a:gd name="connsiteX11" fmla="*/ 80041 w 472677"/>
                <a:gd name="connsiteY11" fmla="*/ 251112 h 1098101"/>
                <a:gd name="connsiteX0" fmla="*/ 79889 w 472525"/>
                <a:gd name="connsiteY0" fmla="*/ 251112 h 1098101"/>
                <a:gd name="connsiteX1" fmla="*/ 13951 w 472525"/>
                <a:gd name="connsiteY1" fmla="*/ 63129 h 1098101"/>
                <a:gd name="connsiteX2" fmla="*/ 162185 w 472525"/>
                <a:gd name="connsiteY2" fmla="*/ 0 h 1098101"/>
                <a:gd name="connsiteX3" fmla="*/ 136863 w 472525"/>
                <a:gd name="connsiteY3" fmla="*/ 74975 h 1098101"/>
                <a:gd name="connsiteX4" fmla="*/ 463846 w 472525"/>
                <a:gd name="connsiteY4" fmla="*/ 389887 h 1098101"/>
                <a:gd name="connsiteX5" fmla="*/ 172497 w 472525"/>
                <a:gd name="connsiteY5" fmla="*/ 844943 h 1098101"/>
                <a:gd name="connsiteX6" fmla="*/ 453817 w 472525"/>
                <a:gd name="connsiteY6" fmla="*/ 1007543 h 1098101"/>
                <a:gd name="connsiteX7" fmla="*/ 420411 w 472525"/>
                <a:gd name="connsiteY7" fmla="*/ 1098101 h 1098101"/>
                <a:gd name="connsiteX8" fmla="*/ 3309 w 472525"/>
                <a:gd name="connsiteY8" fmla="*/ 812660 h 1098101"/>
                <a:gd name="connsiteX9" fmla="*/ 322424 w 472525"/>
                <a:gd name="connsiteY9" fmla="*/ 382663 h 1098101"/>
                <a:gd name="connsiteX10" fmla="*/ 108950 w 472525"/>
                <a:gd name="connsiteY10" fmla="*/ 178441 h 1098101"/>
                <a:gd name="connsiteX11" fmla="*/ 79889 w 472525"/>
                <a:gd name="connsiteY11" fmla="*/ 251112 h 1098101"/>
                <a:gd name="connsiteX0" fmla="*/ 80163 w 472799"/>
                <a:gd name="connsiteY0" fmla="*/ 251112 h 1098101"/>
                <a:gd name="connsiteX1" fmla="*/ 14225 w 472799"/>
                <a:gd name="connsiteY1" fmla="*/ 63129 h 1098101"/>
                <a:gd name="connsiteX2" fmla="*/ 162459 w 472799"/>
                <a:gd name="connsiteY2" fmla="*/ 0 h 1098101"/>
                <a:gd name="connsiteX3" fmla="*/ 137137 w 472799"/>
                <a:gd name="connsiteY3" fmla="*/ 74975 h 1098101"/>
                <a:gd name="connsiteX4" fmla="*/ 464120 w 472799"/>
                <a:gd name="connsiteY4" fmla="*/ 389887 h 1098101"/>
                <a:gd name="connsiteX5" fmla="*/ 172771 w 472799"/>
                <a:gd name="connsiteY5" fmla="*/ 844943 h 1098101"/>
                <a:gd name="connsiteX6" fmla="*/ 454091 w 472799"/>
                <a:gd name="connsiteY6" fmla="*/ 1007543 h 1098101"/>
                <a:gd name="connsiteX7" fmla="*/ 420685 w 472799"/>
                <a:gd name="connsiteY7" fmla="*/ 1098101 h 1098101"/>
                <a:gd name="connsiteX8" fmla="*/ 3583 w 472799"/>
                <a:gd name="connsiteY8" fmla="*/ 812660 h 1098101"/>
                <a:gd name="connsiteX9" fmla="*/ 322698 w 472799"/>
                <a:gd name="connsiteY9" fmla="*/ 382663 h 1098101"/>
                <a:gd name="connsiteX10" fmla="*/ 109224 w 472799"/>
                <a:gd name="connsiteY10" fmla="*/ 178441 h 1098101"/>
                <a:gd name="connsiteX11" fmla="*/ 80163 w 472799"/>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79937 w 472573"/>
                <a:gd name="connsiteY0" fmla="*/ 251112 h 1098101"/>
                <a:gd name="connsiteX1" fmla="*/ 13999 w 472573"/>
                <a:gd name="connsiteY1" fmla="*/ 63129 h 1098101"/>
                <a:gd name="connsiteX2" fmla="*/ 162233 w 472573"/>
                <a:gd name="connsiteY2" fmla="*/ 0 h 1098101"/>
                <a:gd name="connsiteX3" fmla="*/ 136911 w 472573"/>
                <a:gd name="connsiteY3" fmla="*/ 74975 h 1098101"/>
                <a:gd name="connsiteX4" fmla="*/ 463894 w 472573"/>
                <a:gd name="connsiteY4" fmla="*/ 389887 h 1098101"/>
                <a:gd name="connsiteX5" fmla="*/ 172545 w 472573"/>
                <a:gd name="connsiteY5" fmla="*/ 844943 h 1098101"/>
                <a:gd name="connsiteX6" fmla="*/ 453865 w 472573"/>
                <a:gd name="connsiteY6" fmla="*/ 1007543 h 1098101"/>
                <a:gd name="connsiteX7" fmla="*/ 420459 w 472573"/>
                <a:gd name="connsiteY7" fmla="*/ 1098101 h 1098101"/>
                <a:gd name="connsiteX8" fmla="*/ 3357 w 472573"/>
                <a:gd name="connsiteY8" fmla="*/ 812660 h 1098101"/>
                <a:gd name="connsiteX9" fmla="*/ 322472 w 472573"/>
                <a:gd name="connsiteY9" fmla="*/ 382663 h 1098101"/>
                <a:gd name="connsiteX10" fmla="*/ 108998 w 472573"/>
                <a:gd name="connsiteY10" fmla="*/ 178441 h 1098101"/>
                <a:gd name="connsiteX11" fmla="*/ 79937 w 472573"/>
                <a:gd name="connsiteY11" fmla="*/ 251112 h 1098101"/>
                <a:gd name="connsiteX0" fmla="*/ 80057 w 472693"/>
                <a:gd name="connsiteY0" fmla="*/ 251112 h 1098101"/>
                <a:gd name="connsiteX1" fmla="*/ 14119 w 472693"/>
                <a:gd name="connsiteY1" fmla="*/ 63129 h 1098101"/>
                <a:gd name="connsiteX2" fmla="*/ 162353 w 472693"/>
                <a:gd name="connsiteY2" fmla="*/ 0 h 1098101"/>
                <a:gd name="connsiteX3" fmla="*/ 137031 w 472693"/>
                <a:gd name="connsiteY3" fmla="*/ 74975 h 1098101"/>
                <a:gd name="connsiteX4" fmla="*/ 464014 w 472693"/>
                <a:gd name="connsiteY4" fmla="*/ 389887 h 1098101"/>
                <a:gd name="connsiteX5" fmla="*/ 172665 w 472693"/>
                <a:gd name="connsiteY5" fmla="*/ 844943 h 1098101"/>
                <a:gd name="connsiteX6" fmla="*/ 453985 w 472693"/>
                <a:gd name="connsiteY6" fmla="*/ 1007543 h 1098101"/>
                <a:gd name="connsiteX7" fmla="*/ 420579 w 472693"/>
                <a:gd name="connsiteY7" fmla="*/ 1098101 h 1098101"/>
                <a:gd name="connsiteX8" fmla="*/ 3477 w 472693"/>
                <a:gd name="connsiteY8" fmla="*/ 812660 h 1098101"/>
                <a:gd name="connsiteX9" fmla="*/ 303306 w 472693"/>
                <a:gd name="connsiteY9" fmla="*/ 374779 h 1098101"/>
                <a:gd name="connsiteX10" fmla="*/ 109118 w 472693"/>
                <a:gd name="connsiteY10" fmla="*/ 178441 h 1098101"/>
                <a:gd name="connsiteX11" fmla="*/ 80057 w 472693"/>
                <a:gd name="connsiteY11" fmla="*/ 251112 h 1098101"/>
                <a:gd name="connsiteX0" fmla="*/ 79696 w 472332"/>
                <a:gd name="connsiteY0" fmla="*/ 251112 h 1098101"/>
                <a:gd name="connsiteX1" fmla="*/ 13758 w 472332"/>
                <a:gd name="connsiteY1" fmla="*/ 63129 h 1098101"/>
                <a:gd name="connsiteX2" fmla="*/ 161992 w 472332"/>
                <a:gd name="connsiteY2" fmla="*/ 0 h 1098101"/>
                <a:gd name="connsiteX3" fmla="*/ 136670 w 472332"/>
                <a:gd name="connsiteY3" fmla="*/ 74975 h 1098101"/>
                <a:gd name="connsiteX4" fmla="*/ 463653 w 472332"/>
                <a:gd name="connsiteY4" fmla="*/ 389887 h 1098101"/>
                <a:gd name="connsiteX5" fmla="*/ 172304 w 472332"/>
                <a:gd name="connsiteY5" fmla="*/ 844943 h 1098101"/>
                <a:gd name="connsiteX6" fmla="*/ 453624 w 472332"/>
                <a:gd name="connsiteY6" fmla="*/ 1007543 h 1098101"/>
                <a:gd name="connsiteX7" fmla="*/ 420218 w 472332"/>
                <a:gd name="connsiteY7" fmla="*/ 1098101 h 1098101"/>
                <a:gd name="connsiteX8" fmla="*/ 3116 w 472332"/>
                <a:gd name="connsiteY8" fmla="*/ 812660 h 1098101"/>
                <a:gd name="connsiteX9" fmla="*/ 302945 w 472332"/>
                <a:gd name="connsiteY9" fmla="*/ 374779 h 1098101"/>
                <a:gd name="connsiteX10" fmla="*/ 108757 w 472332"/>
                <a:gd name="connsiteY10" fmla="*/ 178441 h 1098101"/>
                <a:gd name="connsiteX11" fmla="*/ 79696 w 472332"/>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653 w 472289"/>
                <a:gd name="connsiteY0" fmla="*/ 251112 h 1098101"/>
                <a:gd name="connsiteX1" fmla="*/ 13715 w 472289"/>
                <a:gd name="connsiteY1" fmla="*/ 63129 h 1098101"/>
                <a:gd name="connsiteX2" fmla="*/ 161949 w 472289"/>
                <a:gd name="connsiteY2" fmla="*/ 0 h 1098101"/>
                <a:gd name="connsiteX3" fmla="*/ 136627 w 472289"/>
                <a:gd name="connsiteY3" fmla="*/ 74975 h 1098101"/>
                <a:gd name="connsiteX4" fmla="*/ 463610 w 472289"/>
                <a:gd name="connsiteY4" fmla="*/ 389887 h 1098101"/>
                <a:gd name="connsiteX5" fmla="*/ 172261 w 472289"/>
                <a:gd name="connsiteY5" fmla="*/ 844943 h 1098101"/>
                <a:gd name="connsiteX6" fmla="*/ 453581 w 472289"/>
                <a:gd name="connsiteY6" fmla="*/ 1007543 h 1098101"/>
                <a:gd name="connsiteX7" fmla="*/ 420175 w 472289"/>
                <a:gd name="connsiteY7" fmla="*/ 1098101 h 1098101"/>
                <a:gd name="connsiteX8" fmla="*/ 3073 w 472289"/>
                <a:gd name="connsiteY8" fmla="*/ 812660 h 1098101"/>
                <a:gd name="connsiteX9" fmla="*/ 311166 w 472289"/>
                <a:gd name="connsiteY9" fmla="*/ 370838 h 1098101"/>
                <a:gd name="connsiteX10" fmla="*/ 108714 w 472289"/>
                <a:gd name="connsiteY10" fmla="*/ 178441 h 1098101"/>
                <a:gd name="connsiteX11" fmla="*/ 79653 w 472289"/>
                <a:gd name="connsiteY11" fmla="*/ 251112 h 1098101"/>
                <a:gd name="connsiteX0" fmla="*/ 79722 w 472358"/>
                <a:gd name="connsiteY0" fmla="*/ 251112 h 1098101"/>
                <a:gd name="connsiteX1" fmla="*/ 13784 w 472358"/>
                <a:gd name="connsiteY1" fmla="*/ 63129 h 1098101"/>
                <a:gd name="connsiteX2" fmla="*/ 162018 w 472358"/>
                <a:gd name="connsiteY2" fmla="*/ 0 h 1098101"/>
                <a:gd name="connsiteX3" fmla="*/ 136696 w 472358"/>
                <a:gd name="connsiteY3" fmla="*/ 74975 h 1098101"/>
                <a:gd name="connsiteX4" fmla="*/ 463679 w 472358"/>
                <a:gd name="connsiteY4" fmla="*/ 389887 h 1098101"/>
                <a:gd name="connsiteX5" fmla="*/ 172330 w 472358"/>
                <a:gd name="connsiteY5" fmla="*/ 844943 h 1098101"/>
                <a:gd name="connsiteX6" fmla="*/ 453650 w 472358"/>
                <a:gd name="connsiteY6" fmla="*/ 1007543 h 1098101"/>
                <a:gd name="connsiteX7" fmla="*/ 420244 w 472358"/>
                <a:gd name="connsiteY7" fmla="*/ 1098101 h 1098101"/>
                <a:gd name="connsiteX8" fmla="*/ 3142 w 472358"/>
                <a:gd name="connsiteY8" fmla="*/ 812660 h 1098101"/>
                <a:gd name="connsiteX9" fmla="*/ 311235 w 472358"/>
                <a:gd name="connsiteY9" fmla="*/ 370838 h 1098101"/>
                <a:gd name="connsiteX10" fmla="*/ 108783 w 472358"/>
                <a:gd name="connsiteY10" fmla="*/ 178441 h 1098101"/>
                <a:gd name="connsiteX11" fmla="*/ 79722 w 472358"/>
                <a:gd name="connsiteY11" fmla="*/ 251112 h 1098101"/>
                <a:gd name="connsiteX0" fmla="*/ 79828 w 472464"/>
                <a:gd name="connsiteY0" fmla="*/ 251112 h 1098101"/>
                <a:gd name="connsiteX1" fmla="*/ 13890 w 472464"/>
                <a:gd name="connsiteY1" fmla="*/ 63129 h 1098101"/>
                <a:gd name="connsiteX2" fmla="*/ 162124 w 472464"/>
                <a:gd name="connsiteY2" fmla="*/ 0 h 1098101"/>
                <a:gd name="connsiteX3" fmla="*/ 136802 w 472464"/>
                <a:gd name="connsiteY3" fmla="*/ 74975 h 1098101"/>
                <a:gd name="connsiteX4" fmla="*/ 463785 w 472464"/>
                <a:gd name="connsiteY4" fmla="*/ 389887 h 1098101"/>
                <a:gd name="connsiteX5" fmla="*/ 172436 w 472464"/>
                <a:gd name="connsiteY5" fmla="*/ 844943 h 1098101"/>
                <a:gd name="connsiteX6" fmla="*/ 453756 w 472464"/>
                <a:gd name="connsiteY6" fmla="*/ 1007543 h 1098101"/>
                <a:gd name="connsiteX7" fmla="*/ 420350 w 472464"/>
                <a:gd name="connsiteY7" fmla="*/ 1098101 h 1098101"/>
                <a:gd name="connsiteX8" fmla="*/ 3248 w 472464"/>
                <a:gd name="connsiteY8" fmla="*/ 812660 h 1098101"/>
                <a:gd name="connsiteX9" fmla="*/ 292055 w 472464"/>
                <a:gd name="connsiteY9" fmla="*/ 347189 h 1098101"/>
                <a:gd name="connsiteX10" fmla="*/ 108889 w 472464"/>
                <a:gd name="connsiteY10" fmla="*/ 178441 h 1098101"/>
                <a:gd name="connsiteX11" fmla="*/ 79828 w 472464"/>
                <a:gd name="connsiteY11" fmla="*/ 251112 h 1098101"/>
                <a:gd name="connsiteX0" fmla="*/ 79814 w 472450"/>
                <a:gd name="connsiteY0" fmla="*/ 251112 h 1098101"/>
                <a:gd name="connsiteX1" fmla="*/ 13876 w 472450"/>
                <a:gd name="connsiteY1" fmla="*/ 63129 h 1098101"/>
                <a:gd name="connsiteX2" fmla="*/ 162110 w 472450"/>
                <a:gd name="connsiteY2" fmla="*/ 0 h 1098101"/>
                <a:gd name="connsiteX3" fmla="*/ 136788 w 472450"/>
                <a:gd name="connsiteY3" fmla="*/ 74975 h 1098101"/>
                <a:gd name="connsiteX4" fmla="*/ 463771 w 472450"/>
                <a:gd name="connsiteY4" fmla="*/ 389887 h 1098101"/>
                <a:gd name="connsiteX5" fmla="*/ 172422 w 472450"/>
                <a:gd name="connsiteY5" fmla="*/ 844943 h 1098101"/>
                <a:gd name="connsiteX6" fmla="*/ 453742 w 472450"/>
                <a:gd name="connsiteY6" fmla="*/ 1007543 h 1098101"/>
                <a:gd name="connsiteX7" fmla="*/ 420336 w 472450"/>
                <a:gd name="connsiteY7" fmla="*/ 1098101 h 1098101"/>
                <a:gd name="connsiteX8" fmla="*/ 3234 w 472450"/>
                <a:gd name="connsiteY8" fmla="*/ 812660 h 1098101"/>
                <a:gd name="connsiteX9" fmla="*/ 292041 w 472450"/>
                <a:gd name="connsiteY9" fmla="*/ 347189 h 1098101"/>
                <a:gd name="connsiteX10" fmla="*/ 108875 w 472450"/>
                <a:gd name="connsiteY10" fmla="*/ 178441 h 1098101"/>
                <a:gd name="connsiteX11" fmla="*/ 79814 w 472450"/>
                <a:gd name="connsiteY11" fmla="*/ 251112 h 1098101"/>
                <a:gd name="connsiteX0" fmla="*/ 79814 w 453741"/>
                <a:gd name="connsiteY0" fmla="*/ 251112 h 1098101"/>
                <a:gd name="connsiteX1" fmla="*/ 13876 w 453741"/>
                <a:gd name="connsiteY1" fmla="*/ 63129 h 1098101"/>
                <a:gd name="connsiteX2" fmla="*/ 162110 w 453741"/>
                <a:gd name="connsiteY2" fmla="*/ 0 h 1098101"/>
                <a:gd name="connsiteX3" fmla="*/ 136788 w 453741"/>
                <a:gd name="connsiteY3" fmla="*/ 74975 h 1098101"/>
                <a:gd name="connsiteX4" fmla="*/ 438976 w 453741"/>
                <a:gd name="connsiteY4" fmla="*/ 354412 h 1098101"/>
                <a:gd name="connsiteX5" fmla="*/ 172422 w 453741"/>
                <a:gd name="connsiteY5" fmla="*/ 844943 h 1098101"/>
                <a:gd name="connsiteX6" fmla="*/ 453742 w 453741"/>
                <a:gd name="connsiteY6" fmla="*/ 1007543 h 1098101"/>
                <a:gd name="connsiteX7" fmla="*/ 420336 w 453741"/>
                <a:gd name="connsiteY7" fmla="*/ 1098101 h 1098101"/>
                <a:gd name="connsiteX8" fmla="*/ 3234 w 453741"/>
                <a:gd name="connsiteY8" fmla="*/ 812660 h 1098101"/>
                <a:gd name="connsiteX9" fmla="*/ 292041 w 453741"/>
                <a:gd name="connsiteY9" fmla="*/ 347189 h 1098101"/>
                <a:gd name="connsiteX10" fmla="*/ 108875 w 453741"/>
                <a:gd name="connsiteY10" fmla="*/ 178441 h 1098101"/>
                <a:gd name="connsiteX11" fmla="*/ 79814 w 453741"/>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3742 w 463942"/>
                <a:gd name="connsiteY6" fmla="*/ 1007543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98101"/>
                <a:gd name="connsiteX1" fmla="*/ 13876 w 463942"/>
                <a:gd name="connsiteY1" fmla="*/ 63129 h 1098101"/>
                <a:gd name="connsiteX2" fmla="*/ 162110 w 463942"/>
                <a:gd name="connsiteY2" fmla="*/ 0 h 1098101"/>
                <a:gd name="connsiteX3" fmla="*/ 136788 w 463942"/>
                <a:gd name="connsiteY3" fmla="*/ 74975 h 1098101"/>
                <a:gd name="connsiteX4" fmla="*/ 438976 w 463942"/>
                <a:gd name="connsiteY4" fmla="*/ 354412 h 1098101"/>
                <a:gd name="connsiteX5" fmla="*/ 172422 w 463942"/>
                <a:gd name="connsiteY5" fmla="*/ 844943 h 1098101"/>
                <a:gd name="connsiteX6" fmla="*/ 459253 w 463942"/>
                <a:gd name="connsiteY6" fmla="*/ 987834 h 1098101"/>
                <a:gd name="connsiteX7" fmla="*/ 420336 w 463942"/>
                <a:gd name="connsiteY7" fmla="*/ 1098101 h 1098101"/>
                <a:gd name="connsiteX8" fmla="*/ 3234 w 463942"/>
                <a:gd name="connsiteY8" fmla="*/ 812660 h 1098101"/>
                <a:gd name="connsiteX9" fmla="*/ 292041 w 463942"/>
                <a:gd name="connsiteY9" fmla="*/ 347189 h 1098101"/>
                <a:gd name="connsiteX10" fmla="*/ 108875 w 463942"/>
                <a:gd name="connsiteY10" fmla="*/ 178441 h 1098101"/>
                <a:gd name="connsiteX11" fmla="*/ 79814 w 463942"/>
                <a:gd name="connsiteY11" fmla="*/ 251112 h 1098101"/>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59253 w 463942"/>
                <a:gd name="connsiteY6" fmla="*/ 987834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68126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3942"/>
                <a:gd name="connsiteY0" fmla="*/ 251112 h 1082334"/>
                <a:gd name="connsiteX1" fmla="*/ 13876 w 463942"/>
                <a:gd name="connsiteY1" fmla="*/ 63129 h 1082334"/>
                <a:gd name="connsiteX2" fmla="*/ 162110 w 463942"/>
                <a:gd name="connsiteY2" fmla="*/ 0 h 1082334"/>
                <a:gd name="connsiteX3" fmla="*/ 136788 w 463942"/>
                <a:gd name="connsiteY3" fmla="*/ 74975 h 1082334"/>
                <a:gd name="connsiteX4" fmla="*/ 438976 w 463942"/>
                <a:gd name="connsiteY4" fmla="*/ 354412 h 1082334"/>
                <a:gd name="connsiteX5" fmla="*/ 172422 w 463942"/>
                <a:gd name="connsiteY5" fmla="*/ 844943 h 1082334"/>
                <a:gd name="connsiteX6" fmla="*/ 448232 w 463942"/>
                <a:gd name="connsiteY6" fmla="*/ 972069 h 1082334"/>
                <a:gd name="connsiteX7" fmla="*/ 420336 w 463942"/>
                <a:gd name="connsiteY7" fmla="*/ 1082334 h 1082334"/>
                <a:gd name="connsiteX8" fmla="*/ 3234 w 463942"/>
                <a:gd name="connsiteY8" fmla="*/ 812660 h 1082334"/>
                <a:gd name="connsiteX9" fmla="*/ 292041 w 463942"/>
                <a:gd name="connsiteY9" fmla="*/ 347189 h 1082334"/>
                <a:gd name="connsiteX10" fmla="*/ 108875 w 463942"/>
                <a:gd name="connsiteY10" fmla="*/ 178441 h 1082334"/>
                <a:gd name="connsiteX11" fmla="*/ 79814 w 463942"/>
                <a:gd name="connsiteY11" fmla="*/ 251112 h 1082334"/>
                <a:gd name="connsiteX0" fmla="*/ 79814 w 462949"/>
                <a:gd name="connsiteY0" fmla="*/ 251112 h 1082334"/>
                <a:gd name="connsiteX1" fmla="*/ 13876 w 462949"/>
                <a:gd name="connsiteY1" fmla="*/ 63129 h 1082334"/>
                <a:gd name="connsiteX2" fmla="*/ 162110 w 462949"/>
                <a:gd name="connsiteY2" fmla="*/ 0 h 1082334"/>
                <a:gd name="connsiteX3" fmla="*/ 136788 w 462949"/>
                <a:gd name="connsiteY3" fmla="*/ 74975 h 1082334"/>
                <a:gd name="connsiteX4" fmla="*/ 438976 w 462949"/>
                <a:gd name="connsiteY4" fmla="*/ 354412 h 1082334"/>
                <a:gd name="connsiteX5" fmla="*/ 172422 w 462949"/>
                <a:gd name="connsiteY5" fmla="*/ 844943 h 1082334"/>
                <a:gd name="connsiteX6" fmla="*/ 448232 w 462949"/>
                <a:gd name="connsiteY6" fmla="*/ 972069 h 1082334"/>
                <a:gd name="connsiteX7" fmla="*/ 420336 w 462949"/>
                <a:gd name="connsiteY7" fmla="*/ 1082334 h 1082334"/>
                <a:gd name="connsiteX8" fmla="*/ 3234 w 462949"/>
                <a:gd name="connsiteY8" fmla="*/ 812660 h 1082334"/>
                <a:gd name="connsiteX9" fmla="*/ 292041 w 462949"/>
                <a:gd name="connsiteY9" fmla="*/ 347189 h 1082334"/>
                <a:gd name="connsiteX10" fmla="*/ 108875 w 462949"/>
                <a:gd name="connsiteY10" fmla="*/ 178441 h 1082334"/>
                <a:gd name="connsiteX11" fmla="*/ 79814 w 462949"/>
                <a:gd name="connsiteY11" fmla="*/ 251112 h 1082334"/>
                <a:gd name="connsiteX0" fmla="*/ 79814 w 468855"/>
                <a:gd name="connsiteY0" fmla="*/ 251112 h 1082334"/>
                <a:gd name="connsiteX1" fmla="*/ 13876 w 468855"/>
                <a:gd name="connsiteY1" fmla="*/ 63129 h 1082334"/>
                <a:gd name="connsiteX2" fmla="*/ 162110 w 468855"/>
                <a:gd name="connsiteY2" fmla="*/ 0 h 1082334"/>
                <a:gd name="connsiteX3" fmla="*/ 136788 w 468855"/>
                <a:gd name="connsiteY3" fmla="*/ 74975 h 1082334"/>
                <a:gd name="connsiteX4" fmla="*/ 438976 w 468855"/>
                <a:gd name="connsiteY4" fmla="*/ 354412 h 1082334"/>
                <a:gd name="connsiteX5" fmla="*/ 172422 w 468855"/>
                <a:gd name="connsiteY5" fmla="*/ 844943 h 1082334"/>
                <a:gd name="connsiteX6" fmla="*/ 448232 w 468855"/>
                <a:gd name="connsiteY6" fmla="*/ 972069 h 1082334"/>
                <a:gd name="connsiteX7" fmla="*/ 420336 w 468855"/>
                <a:gd name="connsiteY7" fmla="*/ 1082334 h 1082334"/>
                <a:gd name="connsiteX8" fmla="*/ 3234 w 468855"/>
                <a:gd name="connsiteY8" fmla="*/ 812660 h 1082334"/>
                <a:gd name="connsiteX9" fmla="*/ 292041 w 468855"/>
                <a:gd name="connsiteY9" fmla="*/ 347189 h 1082334"/>
                <a:gd name="connsiteX10" fmla="*/ 108875 w 468855"/>
                <a:gd name="connsiteY10" fmla="*/ 178441 h 1082334"/>
                <a:gd name="connsiteX11" fmla="*/ 79814 w 468855"/>
                <a:gd name="connsiteY11" fmla="*/ 251112 h 1082334"/>
                <a:gd name="connsiteX0" fmla="*/ 61946 w 468856"/>
                <a:gd name="connsiteY0" fmla="*/ 327804 h 1082334"/>
                <a:gd name="connsiteX1" fmla="*/ 13876 w 468856"/>
                <a:gd name="connsiteY1" fmla="*/ 63129 h 1082334"/>
                <a:gd name="connsiteX2" fmla="*/ 162110 w 468856"/>
                <a:gd name="connsiteY2" fmla="*/ 0 h 1082334"/>
                <a:gd name="connsiteX3" fmla="*/ 136788 w 468856"/>
                <a:gd name="connsiteY3" fmla="*/ 74975 h 1082334"/>
                <a:gd name="connsiteX4" fmla="*/ 438976 w 468856"/>
                <a:gd name="connsiteY4" fmla="*/ 354412 h 1082334"/>
                <a:gd name="connsiteX5" fmla="*/ 172422 w 468856"/>
                <a:gd name="connsiteY5" fmla="*/ 844943 h 1082334"/>
                <a:gd name="connsiteX6" fmla="*/ 448232 w 468856"/>
                <a:gd name="connsiteY6" fmla="*/ 972069 h 1082334"/>
                <a:gd name="connsiteX7" fmla="*/ 420336 w 468856"/>
                <a:gd name="connsiteY7" fmla="*/ 1082334 h 1082334"/>
                <a:gd name="connsiteX8" fmla="*/ 3234 w 468856"/>
                <a:gd name="connsiteY8" fmla="*/ 812660 h 1082334"/>
                <a:gd name="connsiteX9" fmla="*/ 292041 w 468856"/>
                <a:gd name="connsiteY9" fmla="*/ 347189 h 1082334"/>
                <a:gd name="connsiteX10" fmla="*/ 108875 w 468856"/>
                <a:gd name="connsiteY10" fmla="*/ 178441 h 1082334"/>
                <a:gd name="connsiteX11" fmla="*/ 61946 w 468856"/>
                <a:gd name="connsiteY11" fmla="*/ 327804 h 1082334"/>
                <a:gd name="connsiteX0" fmla="*/ 68171 w 475081"/>
                <a:gd name="connsiteY0" fmla="*/ 327804 h 1082334"/>
                <a:gd name="connsiteX1" fmla="*/ 0 w 475081"/>
                <a:gd name="connsiteY1" fmla="*/ 63129 h 1082334"/>
                <a:gd name="connsiteX2" fmla="*/ 168335 w 475081"/>
                <a:gd name="connsiteY2" fmla="*/ 0 h 1082334"/>
                <a:gd name="connsiteX3" fmla="*/ 143013 w 475081"/>
                <a:gd name="connsiteY3" fmla="*/ 74975 h 1082334"/>
                <a:gd name="connsiteX4" fmla="*/ 445201 w 475081"/>
                <a:gd name="connsiteY4" fmla="*/ 354412 h 1082334"/>
                <a:gd name="connsiteX5" fmla="*/ 178647 w 475081"/>
                <a:gd name="connsiteY5" fmla="*/ 844943 h 1082334"/>
                <a:gd name="connsiteX6" fmla="*/ 454457 w 475081"/>
                <a:gd name="connsiteY6" fmla="*/ 972069 h 1082334"/>
                <a:gd name="connsiteX7" fmla="*/ 426561 w 475081"/>
                <a:gd name="connsiteY7" fmla="*/ 1082334 h 1082334"/>
                <a:gd name="connsiteX8" fmla="*/ 9459 w 475081"/>
                <a:gd name="connsiteY8" fmla="*/ 812660 h 1082334"/>
                <a:gd name="connsiteX9" fmla="*/ 298266 w 475081"/>
                <a:gd name="connsiteY9" fmla="*/ 347189 h 1082334"/>
                <a:gd name="connsiteX10" fmla="*/ 115100 w 475081"/>
                <a:gd name="connsiteY10" fmla="*/ 178441 h 1082334"/>
                <a:gd name="connsiteX11" fmla="*/ 68171 w 475081"/>
                <a:gd name="connsiteY11" fmla="*/ 327804 h 1082334"/>
                <a:gd name="connsiteX0" fmla="*/ 68171 w 475081"/>
                <a:gd name="connsiteY0" fmla="*/ 359760 h 1114290"/>
                <a:gd name="connsiteX1" fmla="*/ 0 w 475081"/>
                <a:gd name="connsiteY1" fmla="*/ 95085 h 1114290"/>
                <a:gd name="connsiteX2" fmla="*/ 190670 w 475081"/>
                <a:gd name="connsiteY2" fmla="*/ 0 h 1114290"/>
                <a:gd name="connsiteX3" fmla="*/ 143013 w 475081"/>
                <a:gd name="connsiteY3" fmla="*/ 106931 h 1114290"/>
                <a:gd name="connsiteX4" fmla="*/ 445201 w 475081"/>
                <a:gd name="connsiteY4" fmla="*/ 386368 h 1114290"/>
                <a:gd name="connsiteX5" fmla="*/ 178647 w 475081"/>
                <a:gd name="connsiteY5" fmla="*/ 876899 h 1114290"/>
                <a:gd name="connsiteX6" fmla="*/ 454457 w 475081"/>
                <a:gd name="connsiteY6" fmla="*/ 1004025 h 1114290"/>
                <a:gd name="connsiteX7" fmla="*/ 426561 w 475081"/>
                <a:gd name="connsiteY7" fmla="*/ 1114290 h 1114290"/>
                <a:gd name="connsiteX8" fmla="*/ 9459 w 475081"/>
                <a:gd name="connsiteY8" fmla="*/ 844616 h 1114290"/>
                <a:gd name="connsiteX9" fmla="*/ 298266 w 475081"/>
                <a:gd name="connsiteY9" fmla="*/ 379145 h 1114290"/>
                <a:gd name="connsiteX10" fmla="*/ 115100 w 475081"/>
                <a:gd name="connsiteY10" fmla="*/ 210397 h 1114290"/>
                <a:gd name="connsiteX11" fmla="*/ 68171 w 475081"/>
                <a:gd name="connsiteY11" fmla="*/ 359760 h 1114290"/>
                <a:gd name="connsiteX0" fmla="*/ 68171 w 475081"/>
                <a:gd name="connsiteY0" fmla="*/ 364021 h 1118551"/>
                <a:gd name="connsiteX1" fmla="*/ 0 w 475081"/>
                <a:gd name="connsiteY1" fmla="*/ 99346 h 1118551"/>
                <a:gd name="connsiteX2" fmla="*/ 178758 w 475081"/>
                <a:gd name="connsiteY2" fmla="*/ 0 h 1118551"/>
                <a:gd name="connsiteX3" fmla="*/ 143013 w 475081"/>
                <a:gd name="connsiteY3" fmla="*/ 111192 h 1118551"/>
                <a:gd name="connsiteX4" fmla="*/ 445201 w 475081"/>
                <a:gd name="connsiteY4" fmla="*/ 390629 h 1118551"/>
                <a:gd name="connsiteX5" fmla="*/ 178647 w 475081"/>
                <a:gd name="connsiteY5" fmla="*/ 881160 h 1118551"/>
                <a:gd name="connsiteX6" fmla="*/ 454457 w 475081"/>
                <a:gd name="connsiteY6" fmla="*/ 1008286 h 1118551"/>
                <a:gd name="connsiteX7" fmla="*/ 426561 w 475081"/>
                <a:gd name="connsiteY7" fmla="*/ 1118551 h 1118551"/>
                <a:gd name="connsiteX8" fmla="*/ 9459 w 475081"/>
                <a:gd name="connsiteY8" fmla="*/ 848877 h 1118551"/>
                <a:gd name="connsiteX9" fmla="*/ 298266 w 475081"/>
                <a:gd name="connsiteY9" fmla="*/ 383406 h 1118551"/>
                <a:gd name="connsiteX10" fmla="*/ 115100 w 475081"/>
                <a:gd name="connsiteY10" fmla="*/ 214658 h 1118551"/>
                <a:gd name="connsiteX11" fmla="*/ 68171 w 475081"/>
                <a:gd name="connsiteY11" fmla="*/ 364021 h 111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5081" h="1118551">
                  <a:moveTo>
                    <a:pt x="68171" y="364021"/>
                  </a:moveTo>
                  <a:lnTo>
                    <a:pt x="0" y="99346"/>
                  </a:lnTo>
                  <a:lnTo>
                    <a:pt x="178758" y="0"/>
                  </a:lnTo>
                  <a:lnTo>
                    <a:pt x="143013" y="111192"/>
                  </a:lnTo>
                  <a:cubicBezTo>
                    <a:pt x="240580" y="190625"/>
                    <a:pt x="380971" y="294528"/>
                    <a:pt x="445201" y="390629"/>
                  </a:cubicBezTo>
                  <a:cubicBezTo>
                    <a:pt x="621019" y="679196"/>
                    <a:pt x="-46097" y="714612"/>
                    <a:pt x="178647" y="881160"/>
                  </a:cubicBezTo>
                  <a:cubicBezTo>
                    <a:pt x="277838" y="950113"/>
                    <a:pt x="344813" y="977108"/>
                    <a:pt x="454457" y="1008286"/>
                  </a:cubicBezTo>
                  <a:lnTo>
                    <a:pt x="426561" y="1118551"/>
                  </a:lnTo>
                  <a:cubicBezTo>
                    <a:pt x="277822" y="1079273"/>
                    <a:pt x="60387" y="978815"/>
                    <a:pt x="9459" y="848877"/>
                  </a:cubicBezTo>
                  <a:cubicBezTo>
                    <a:pt x="-40538" y="588557"/>
                    <a:pt x="509025" y="593063"/>
                    <a:pt x="298266" y="383406"/>
                  </a:cubicBezTo>
                  <a:cubicBezTo>
                    <a:pt x="233877" y="307123"/>
                    <a:pt x="193402" y="282978"/>
                    <a:pt x="115100" y="214658"/>
                  </a:cubicBezTo>
                  <a:lnTo>
                    <a:pt x="68171" y="364021"/>
                  </a:lnTo>
                  <a:close/>
                </a:path>
              </a:pathLst>
            </a:custGeom>
            <a:gradFill flip="none" rotWithShape="1">
              <a:gsLst>
                <a:gs pos="45000">
                  <a:srgbClr val="00B0F0"/>
                </a:gs>
                <a:gs pos="100000">
                  <a:srgbClr val="00B0F0">
                    <a:alpha val="0"/>
                  </a:srgbClr>
                </a:gs>
              </a:gsLst>
              <a:lin ang="5400000" scaled="1"/>
              <a:tileRect/>
            </a:gradFill>
            <a:ln w="38100">
              <a:gradFill>
                <a:gsLst>
                  <a:gs pos="30000">
                    <a:srgbClr val="FFFF00"/>
                  </a:gs>
                  <a:gs pos="100000">
                    <a:schemeClr val="bg1">
                      <a:alpha val="0"/>
                    </a:schemeClr>
                  </a:gs>
                </a:gsLst>
                <a:lin ang="540000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92" name="TextBox 91"/>
            <p:cNvSpPr txBox="1"/>
            <p:nvPr/>
          </p:nvSpPr>
          <p:spPr>
            <a:xfrm>
              <a:off x="3923876" y="5456304"/>
              <a:ext cx="559449"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另存为</a:t>
              </a:r>
              <a:r>
                <a:rPr lang="en-US" altLang="zh-CN" sz="1100" b="1" dirty="0" smtClean="0">
                  <a:solidFill>
                    <a:schemeClr val="bg1"/>
                  </a:solidFill>
                  <a:latin typeface="微软雅黑" panose="020B0503020204020204" pitchFamily="34" charset="-122"/>
                  <a:ea typeface="微软雅黑" panose="020B0503020204020204" pitchFamily="34" charset="-122"/>
                </a:rPr>
                <a:t>…</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1931348" y="729939"/>
            <a:ext cx="1272500" cy="278882"/>
            <a:chOff x="1931348" y="729939"/>
            <a:chExt cx="1272500" cy="278882"/>
          </a:xfrm>
        </p:grpSpPr>
        <p:sp>
          <p:nvSpPr>
            <p:cNvPr id="17" name="上箭头 16"/>
            <p:cNvSpPr/>
            <p:nvPr/>
          </p:nvSpPr>
          <p:spPr>
            <a:xfrm rot="5400000" flipV="1">
              <a:off x="2206409" y="454878"/>
              <a:ext cx="278882" cy="829004"/>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2908570" y="780796"/>
              <a:ext cx="295278" cy="177166"/>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a:ln>
                    <a:noFill/>
                  </a:ln>
                  <a:solidFill>
                    <a:schemeClr val="bg1"/>
                  </a:solidFill>
                </a:rPr>
                <a:t>撤消</a:t>
              </a:r>
            </a:p>
          </p:txBody>
        </p:sp>
        <p:sp>
          <p:nvSpPr>
            <p:cNvPr id="95" name="椭圆 94"/>
            <p:cNvSpPr/>
            <p:nvPr/>
          </p:nvSpPr>
          <p:spPr>
            <a:xfrm>
              <a:off x="2641553" y="78950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5860898" y="729939"/>
            <a:ext cx="1270561" cy="278882"/>
            <a:chOff x="5860898" y="729939"/>
            <a:chExt cx="1270561" cy="278882"/>
          </a:xfrm>
        </p:grpSpPr>
        <p:sp>
          <p:nvSpPr>
            <p:cNvPr id="19" name="上箭头 18"/>
            <p:cNvSpPr/>
            <p:nvPr/>
          </p:nvSpPr>
          <p:spPr>
            <a:xfrm rot="16200000" flipH="1" flipV="1">
              <a:off x="6577516" y="454878"/>
              <a:ext cx="278882" cy="829004"/>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5860898" y="780796"/>
              <a:ext cx="295278" cy="177166"/>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重做</a:t>
              </a:r>
              <a:endParaRPr lang="zh-CN" altLang="en-US" sz="1100" dirty="0">
                <a:ln>
                  <a:noFill/>
                </a:ln>
                <a:solidFill>
                  <a:schemeClr val="bg1"/>
                </a:solidFill>
              </a:endParaRPr>
            </a:p>
          </p:txBody>
        </p:sp>
        <p:sp>
          <p:nvSpPr>
            <p:cNvPr id="96" name="椭圆 95"/>
            <p:cNvSpPr/>
            <p:nvPr/>
          </p:nvSpPr>
          <p:spPr>
            <a:xfrm>
              <a:off x="6228184" y="789507"/>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235789" y="513155"/>
            <a:ext cx="1041138" cy="2029543"/>
            <a:chOff x="235789" y="513155"/>
            <a:chExt cx="1041138" cy="2029543"/>
          </a:xfrm>
        </p:grpSpPr>
        <p:sp>
          <p:nvSpPr>
            <p:cNvPr id="32" name="上箭头 31"/>
            <p:cNvSpPr/>
            <p:nvPr/>
          </p:nvSpPr>
          <p:spPr>
            <a:xfrm rot="8100000" flipV="1">
              <a:off x="658587" y="513155"/>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txBox="1"/>
            <p:nvPr/>
          </p:nvSpPr>
          <p:spPr>
            <a:xfrm rot="2700000">
              <a:off x="241708" y="1507478"/>
              <a:ext cx="1901162" cy="169277"/>
            </a:xfrm>
            <a:prstGeom prst="rect">
              <a:avLst/>
            </a:prstGeom>
            <a:noFill/>
          </p:spPr>
          <p:txBody>
            <a:bodyPr wrap="non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退出</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关机（包括多窗口程序）</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99" name="椭圆 98"/>
            <p:cNvSpPr/>
            <p:nvPr/>
          </p:nvSpPr>
          <p:spPr>
            <a:xfrm>
              <a:off x="235789" y="952297"/>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191113" y="5155827"/>
            <a:ext cx="1978281" cy="698295"/>
            <a:chOff x="-191113" y="5155827"/>
            <a:chExt cx="1978281" cy="698295"/>
          </a:xfrm>
        </p:grpSpPr>
        <p:sp>
          <p:nvSpPr>
            <p:cNvPr id="38" name="上箭头 37"/>
            <p:cNvSpPr/>
            <p:nvPr/>
          </p:nvSpPr>
          <p:spPr>
            <a:xfrm rot="2700000" flipV="1">
              <a:off x="658587" y="4306127"/>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rot="18900000">
              <a:off x="516767" y="5475913"/>
              <a:ext cx="564257" cy="169277"/>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显示桌面</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1" name="椭圆 100"/>
            <p:cNvSpPr/>
            <p:nvPr/>
          </p:nvSpPr>
          <p:spPr>
            <a:xfrm>
              <a:off x="241464" y="5694375"/>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sp>
        <p:nvSpPr>
          <p:cNvPr id="103" name="椭圆 102"/>
          <p:cNvSpPr/>
          <p:nvPr/>
        </p:nvSpPr>
        <p:spPr>
          <a:xfrm>
            <a:off x="3522062" y="5784920"/>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5281600" y="5229200"/>
            <a:ext cx="442528" cy="846340"/>
            <a:chOff x="5281600" y="5229200"/>
            <a:chExt cx="442528" cy="846340"/>
          </a:xfrm>
        </p:grpSpPr>
        <p:sp>
          <p:nvSpPr>
            <p:cNvPr id="51" name="TextBox 50"/>
            <p:cNvSpPr txBox="1"/>
            <p:nvPr/>
          </p:nvSpPr>
          <p:spPr>
            <a:xfrm>
              <a:off x="5281600" y="5229200"/>
              <a:ext cx="442528"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全选</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2" name="上箭头 51"/>
            <p:cNvSpPr/>
            <p:nvPr/>
          </p:nvSpPr>
          <p:spPr>
            <a:xfrm flipV="1">
              <a:off x="5363423" y="5431851"/>
              <a:ext cx="278882" cy="643689"/>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5" name="椭圆 104"/>
          <p:cNvSpPr/>
          <p:nvPr/>
        </p:nvSpPr>
        <p:spPr>
          <a:xfrm>
            <a:off x="5417871" y="5733256"/>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4350736" y="764704"/>
            <a:ext cx="442528" cy="936104"/>
            <a:chOff x="4350736" y="764704"/>
            <a:chExt cx="442528" cy="936104"/>
          </a:xfrm>
        </p:grpSpPr>
        <p:sp>
          <p:nvSpPr>
            <p:cNvPr id="49" name="TextBox 48"/>
            <p:cNvSpPr txBox="1"/>
            <p:nvPr/>
          </p:nvSpPr>
          <p:spPr>
            <a:xfrm>
              <a:off x="4350736" y="1531531"/>
              <a:ext cx="442528"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刷新</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50" name="上箭头 49"/>
            <p:cNvSpPr/>
            <p:nvPr/>
          </p:nvSpPr>
          <p:spPr>
            <a:xfrm flipV="1">
              <a:off x="4432559" y="841929"/>
              <a:ext cx="278882" cy="643689"/>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4492127" y="764704"/>
              <a:ext cx="159747" cy="159747"/>
            </a:xfrm>
            <a:prstGeom prst="ellipse">
              <a:avLst/>
            </a:prstGeom>
            <a:solidFill>
              <a:srgbClr val="00B0F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FFFF00"/>
                  </a:solidFill>
                  <a:latin typeface="微软雅黑" panose="020B0503020204020204" pitchFamily="34" charset="-122"/>
                  <a:ea typeface="微软雅黑" panose="020B0503020204020204" pitchFamily="34" charset="-122"/>
                </a:rPr>
                <a:t>S</a:t>
              </a:r>
              <a:endParaRPr lang="zh-CN" altLang="en-US" sz="900" b="1" dirty="0">
                <a:solidFill>
                  <a:srgbClr val="FFFF00"/>
                </a:solidFill>
                <a:latin typeface="微软雅黑" panose="020B0503020204020204" pitchFamily="34" charset="-122"/>
                <a:ea typeface="微软雅黑" panose="020B0503020204020204" pitchFamily="34" charset="-122"/>
              </a:endParaRPr>
            </a:p>
          </p:txBody>
        </p:sp>
      </p:grpSp>
      <p:grpSp>
        <p:nvGrpSpPr>
          <p:cNvPr id="100" name="组合 99"/>
          <p:cNvGrpSpPr/>
          <p:nvPr/>
        </p:nvGrpSpPr>
        <p:grpSpPr>
          <a:xfrm flipH="1">
            <a:off x="7346247" y="5155827"/>
            <a:ext cx="1978281" cy="698295"/>
            <a:chOff x="-191113" y="5155827"/>
            <a:chExt cx="1978281" cy="698295"/>
          </a:xfrm>
        </p:grpSpPr>
        <p:sp>
          <p:nvSpPr>
            <p:cNvPr id="102" name="上箭头 101"/>
            <p:cNvSpPr/>
            <p:nvPr/>
          </p:nvSpPr>
          <p:spPr>
            <a:xfrm rot="2700000" flipV="1">
              <a:off x="658587" y="4306127"/>
              <a:ext cx="278882" cy="1978281"/>
            </a:xfrm>
            <a:prstGeom prst="upArrow">
              <a:avLst/>
            </a:prstGeom>
            <a:gradFill>
              <a:gsLst>
                <a:gs pos="30000">
                  <a:srgbClr val="00B0F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TextBox 103"/>
            <p:cNvSpPr txBox="1"/>
            <p:nvPr/>
          </p:nvSpPr>
          <p:spPr>
            <a:xfrm rot="18900000">
              <a:off x="395738" y="5475913"/>
              <a:ext cx="806310" cy="169277"/>
            </a:xfrm>
            <a:prstGeom prst="rect">
              <a:avLst/>
            </a:prstGeom>
            <a:noFill/>
          </p:spPr>
          <p:txBody>
            <a:bodyPr wrap="none" lIns="0" tIns="0" rIns="0" bIns="0" rtlCol="0" anchor="ctr">
              <a:spAutoFit/>
            </a:bodyPr>
            <a:lstStyle/>
            <a:p>
              <a:pPr algn="r"/>
              <a:r>
                <a:rPr lang="en-US" altLang="zh-CN" sz="1100" b="1" dirty="0" err="1" smtClean="0">
                  <a:solidFill>
                    <a:schemeClr val="bg1"/>
                  </a:solidFill>
                  <a:latin typeface="微软雅黑" panose="020B0503020204020204" pitchFamily="34" charset="-122"/>
                  <a:ea typeface="微软雅黑" panose="020B0503020204020204" pitchFamily="34" charset="-122"/>
                </a:rPr>
                <a:t>Shfit</a:t>
              </a:r>
              <a:r>
                <a:rPr lang="en-US" altLang="zh-CN" sz="1100" b="1" dirty="0" smtClean="0">
                  <a:solidFill>
                    <a:schemeClr val="bg1"/>
                  </a:solidFill>
                  <a:latin typeface="微软雅黑" panose="020B0503020204020204" pitchFamily="34" charset="-122"/>
                  <a:ea typeface="微软雅黑" panose="020B0503020204020204" pitchFamily="34" charset="-122"/>
                </a:rPr>
                <a:t> + </a:t>
              </a:r>
              <a:r>
                <a:rPr lang="zh-CN" altLang="en-US" sz="1100" b="1" dirty="0" smtClean="0">
                  <a:solidFill>
                    <a:schemeClr val="bg1"/>
                  </a:solidFill>
                  <a:latin typeface="微软雅黑" panose="020B0503020204020204" pitchFamily="34" charset="-122"/>
                  <a:ea typeface="微软雅黑" panose="020B0503020204020204" pitchFamily="34" charset="-122"/>
                </a:rPr>
                <a:t>删除</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06" name="椭圆 105"/>
            <p:cNvSpPr/>
            <p:nvPr/>
          </p:nvSpPr>
          <p:spPr>
            <a:xfrm>
              <a:off x="241464" y="5694375"/>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F0"/>
                  </a:solidFill>
                  <a:latin typeface="微软雅黑" panose="020B0503020204020204" pitchFamily="34" charset="-122"/>
                  <a:ea typeface="微软雅黑" panose="020B0503020204020204" pitchFamily="34" charset="-122"/>
                </a:rPr>
                <a:t>E</a:t>
              </a:r>
              <a:endParaRPr lang="zh-CN" altLang="en-US" sz="900" b="1" dirty="0">
                <a:solidFill>
                  <a:srgbClr val="00B0F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1099728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5"/>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0" y="710757"/>
            <a:ext cx="9144000" cy="53825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3" name="矩形 22"/>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zh-CN" altLang="en-US" dirty="0" smtClean="0"/>
              <a:t>富文本编辑（</a:t>
            </a:r>
            <a:r>
              <a:rPr lang="en-US" altLang="zh-CN" dirty="0" smtClean="0"/>
              <a:t>Office</a:t>
            </a:r>
            <a:r>
              <a:rPr lang="zh-CN" altLang="en-US" dirty="0" smtClean="0"/>
              <a:t>、</a:t>
            </a:r>
            <a:r>
              <a:rPr lang="en-US" altLang="zh-CN" dirty="0" err="1" smtClean="0"/>
              <a:t>Evernote</a:t>
            </a:r>
            <a:r>
              <a:rPr lang="zh-CN" altLang="en-US" dirty="0" smtClean="0"/>
              <a:t>、写字板、邮件、</a:t>
            </a:r>
            <a:r>
              <a:rPr lang="en-US" altLang="zh-CN" dirty="0" smtClean="0"/>
              <a:t>…</a:t>
            </a:r>
            <a:r>
              <a:rPr lang="zh-CN" altLang="en-US" dirty="0" smtClean="0"/>
              <a:t>）</a:t>
            </a:r>
            <a:endParaRPr lang="zh-CN" altLang="en-US" dirty="0"/>
          </a:p>
        </p:txBody>
      </p:sp>
      <p:grpSp>
        <p:nvGrpSpPr>
          <p:cNvPr id="7" name="组合 6"/>
          <p:cNvGrpSpPr/>
          <p:nvPr/>
        </p:nvGrpSpPr>
        <p:grpSpPr>
          <a:xfrm>
            <a:off x="4241242" y="3991167"/>
            <a:ext cx="671636" cy="733977"/>
            <a:chOff x="5597540" y="2062681"/>
            <a:chExt cx="671636" cy="733977"/>
          </a:xfrm>
        </p:grpSpPr>
        <p:sp>
          <p:nvSpPr>
            <p:cNvPr id="70" name="TextBox 69"/>
            <p:cNvSpPr txBox="1"/>
            <p:nvPr/>
          </p:nvSpPr>
          <p:spPr>
            <a:xfrm>
              <a:off x="5887743" y="2234567"/>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特殊</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粘贴</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1" name="上箭头 70"/>
            <p:cNvSpPr/>
            <p:nvPr/>
          </p:nvSpPr>
          <p:spPr>
            <a:xfrm flipV="1">
              <a:off x="5597540" y="2132856"/>
              <a:ext cx="203853" cy="615725"/>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2" name="上箭头 71"/>
            <p:cNvSpPr/>
            <p:nvPr/>
          </p:nvSpPr>
          <p:spPr>
            <a:xfrm rot="16200000" flipV="1">
              <a:off x="5857975" y="2385457"/>
              <a:ext cx="203853" cy="618549"/>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3" name="椭圆 72"/>
            <p:cNvSpPr/>
            <p:nvPr/>
          </p:nvSpPr>
          <p:spPr>
            <a:xfrm>
              <a:off x="5619787" y="2062681"/>
              <a:ext cx="159747" cy="159747"/>
            </a:xfrm>
            <a:prstGeom prst="ellipse">
              <a:avLst/>
            </a:prstGeom>
            <a:solidFill>
              <a:srgbClr val="00B05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4265326" y="2624558"/>
            <a:ext cx="666714" cy="676157"/>
            <a:chOff x="4513862" y="2120502"/>
            <a:chExt cx="666714" cy="676157"/>
          </a:xfrm>
        </p:grpSpPr>
        <p:sp>
          <p:nvSpPr>
            <p:cNvPr id="74" name="上箭头 73"/>
            <p:cNvSpPr/>
            <p:nvPr/>
          </p:nvSpPr>
          <p:spPr>
            <a:xfrm>
              <a:off x="4976722" y="2168535"/>
              <a:ext cx="203854" cy="615725"/>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5" name="上箭头 74"/>
            <p:cNvSpPr/>
            <p:nvPr/>
          </p:nvSpPr>
          <p:spPr>
            <a:xfrm rot="16200000" flipH="1">
              <a:off x="4721209" y="1913155"/>
              <a:ext cx="203854" cy="618548"/>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76" name="TextBox 75"/>
            <p:cNvSpPr txBox="1"/>
            <p:nvPr/>
          </p:nvSpPr>
          <p:spPr>
            <a:xfrm>
              <a:off x="4644008" y="2370366"/>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文本</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a:solidFill>
                    <a:schemeClr val="bg1"/>
                  </a:solidFill>
                  <a:latin typeface="微软雅黑" panose="020B0503020204020204" pitchFamily="34" charset="-122"/>
                  <a:ea typeface="微软雅黑" panose="020B0503020204020204" pitchFamily="34" charset="-122"/>
                </a:rPr>
                <a:t>加</a:t>
              </a:r>
              <a:r>
                <a:rPr lang="zh-CN" altLang="en-US" sz="1100" b="1" dirty="0" smtClean="0">
                  <a:solidFill>
                    <a:schemeClr val="bg1"/>
                  </a:solidFill>
                  <a:latin typeface="微软雅黑" panose="020B0503020204020204" pitchFamily="34" charset="-122"/>
                  <a:ea typeface="微软雅黑" panose="020B0503020204020204" pitchFamily="34" charset="-122"/>
                </a:rPr>
                <a:t>粗</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77" name="椭圆 76"/>
            <p:cNvSpPr/>
            <p:nvPr/>
          </p:nvSpPr>
          <p:spPr>
            <a:xfrm>
              <a:off x="5001667" y="2636912"/>
              <a:ext cx="159747" cy="159747"/>
            </a:xfrm>
            <a:prstGeom prst="ellipse">
              <a:avLst/>
            </a:prstGeom>
            <a:solidFill>
              <a:srgbClr val="00B05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grpSp>
      <p:grpSp>
        <p:nvGrpSpPr>
          <p:cNvPr id="9" name="组合 8"/>
          <p:cNvGrpSpPr/>
          <p:nvPr/>
        </p:nvGrpSpPr>
        <p:grpSpPr>
          <a:xfrm>
            <a:off x="4184814" y="723174"/>
            <a:ext cx="774373" cy="953810"/>
            <a:chOff x="4184814" y="723174"/>
            <a:chExt cx="774373" cy="953810"/>
          </a:xfrm>
        </p:grpSpPr>
        <p:sp>
          <p:nvSpPr>
            <p:cNvPr id="490" name="TextBox 489"/>
            <p:cNvSpPr txBox="1"/>
            <p:nvPr/>
          </p:nvSpPr>
          <p:spPr>
            <a:xfrm>
              <a:off x="4184814" y="1507707"/>
              <a:ext cx="774373" cy="169277"/>
            </a:xfrm>
            <a:prstGeom prst="rect">
              <a:avLst/>
            </a:prstGeom>
            <a:noFill/>
          </p:spPr>
          <p:txBody>
            <a:bodyPr wrap="square" lIns="0" tIns="0" rIns="0" bIns="0" rtlCol="0" anchor="ctr">
              <a:spAutoFit/>
            </a:bodyPr>
            <a:lstStyle/>
            <a:p>
              <a:pPr algn="ctr"/>
              <a:r>
                <a:rPr lang="zh-CN" altLang="en-US" sz="1100" b="1" dirty="0" smtClean="0">
                  <a:solidFill>
                    <a:schemeClr val="bg1"/>
                  </a:solidFill>
                  <a:latin typeface="微软雅黑" panose="020B0503020204020204" pitchFamily="34" charset="-122"/>
                  <a:ea typeface="微软雅黑" panose="020B0503020204020204" pitchFamily="34" charset="-122"/>
                </a:rPr>
                <a:t>文本居中</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491" name="上箭头 490"/>
            <p:cNvSpPr/>
            <p:nvPr/>
          </p:nvSpPr>
          <p:spPr>
            <a:xfrm>
              <a:off x="4432559" y="723174"/>
              <a:ext cx="278882" cy="643689"/>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4492127" y="892989"/>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31863" y="2624558"/>
            <a:ext cx="3316001" cy="676157"/>
            <a:chOff x="31863" y="2408534"/>
            <a:chExt cx="3316001" cy="676157"/>
          </a:xfrm>
        </p:grpSpPr>
        <p:sp>
          <p:nvSpPr>
            <p:cNvPr id="25" name="上箭头 24"/>
            <p:cNvSpPr/>
            <p:nvPr/>
          </p:nvSpPr>
          <p:spPr>
            <a:xfrm>
              <a:off x="3144010" y="2456567"/>
              <a:ext cx="203854" cy="615725"/>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26" name="上箭头 25"/>
            <p:cNvSpPr/>
            <p:nvPr/>
          </p:nvSpPr>
          <p:spPr>
            <a:xfrm rot="16200000" flipH="1">
              <a:off x="1563854" y="876543"/>
              <a:ext cx="203854" cy="3267836"/>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6"/>
            <p:cNvSpPr txBox="1"/>
            <p:nvPr/>
          </p:nvSpPr>
          <p:spPr>
            <a:xfrm>
              <a:off x="2529168" y="2658398"/>
              <a:ext cx="564257" cy="338554"/>
            </a:xfrm>
            <a:prstGeom prst="rect">
              <a:avLst/>
            </a:prstGeom>
            <a:noFill/>
          </p:spPr>
          <p:txBody>
            <a:bodyPr wrap="none" lIns="0" tIns="0" rIns="0" bIns="0" rtlCol="0" anchor="ctr">
              <a:spAutoFit/>
            </a:bodyPr>
            <a:lstStyle/>
            <a:p>
              <a:pPr algn="r"/>
              <a:r>
                <a:rPr lang="zh-CN" altLang="en-US" sz="1100" b="1" dirty="0" smtClean="0">
                  <a:solidFill>
                    <a:schemeClr val="bg1"/>
                  </a:solidFill>
                  <a:latin typeface="微软雅黑" panose="020B0503020204020204" pitchFamily="34" charset="-122"/>
                  <a:ea typeface="微软雅黑" panose="020B0503020204020204" pitchFamily="34" charset="-122"/>
                </a:rPr>
                <a:t>文本</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pPr algn="r"/>
              <a:r>
                <a:rPr lang="zh-CN" altLang="en-US" sz="1100" b="1" dirty="0" smtClean="0">
                  <a:solidFill>
                    <a:schemeClr val="bg1"/>
                  </a:solidFill>
                  <a:latin typeface="微软雅黑" panose="020B0503020204020204" pitchFamily="34" charset="-122"/>
                  <a:ea typeface="微软雅黑" panose="020B0503020204020204" pitchFamily="34" charset="-122"/>
                </a:rPr>
                <a:t>加下划线</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28" name="椭圆 27"/>
            <p:cNvSpPr/>
            <p:nvPr/>
          </p:nvSpPr>
          <p:spPr>
            <a:xfrm>
              <a:off x="3168955" y="2924944"/>
              <a:ext cx="159747" cy="159747"/>
            </a:xfrm>
            <a:prstGeom prst="ellipse">
              <a:avLst/>
            </a:prstGeom>
            <a:solidFill>
              <a:srgbClr val="00B05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sp>
          <p:nvSpPr>
            <p:cNvPr id="43" name="椭圆 42"/>
            <p:cNvSpPr/>
            <p:nvPr/>
          </p:nvSpPr>
          <p:spPr>
            <a:xfrm>
              <a:off x="179512" y="2430588"/>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grpSp>
        <p:nvGrpSpPr>
          <p:cNvPr id="11" name="组合 10"/>
          <p:cNvGrpSpPr/>
          <p:nvPr/>
        </p:nvGrpSpPr>
        <p:grpSpPr>
          <a:xfrm>
            <a:off x="31863" y="3991167"/>
            <a:ext cx="1587809" cy="278882"/>
            <a:chOff x="31863" y="2924944"/>
            <a:chExt cx="1587809" cy="278882"/>
          </a:xfrm>
        </p:grpSpPr>
        <p:sp>
          <p:nvSpPr>
            <p:cNvPr id="486" name="上箭头 485"/>
            <p:cNvSpPr/>
            <p:nvPr/>
          </p:nvSpPr>
          <p:spPr>
            <a:xfrm rot="5400000" flipV="1">
              <a:off x="306924" y="2649883"/>
              <a:ext cx="278882" cy="829004"/>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7" name="TextBox 486"/>
            <p:cNvSpPr txBox="1"/>
            <p:nvPr/>
          </p:nvSpPr>
          <p:spPr>
            <a:xfrm>
              <a:off x="914351" y="2979745"/>
              <a:ext cx="705321"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r>
                <a:rPr lang="zh-CN" altLang="en-US" sz="1100" dirty="0" smtClean="0">
                  <a:ln>
                    <a:noFill/>
                  </a:ln>
                  <a:solidFill>
                    <a:schemeClr val="bg1"/>
                  </a:solidFill>
                </a:rPr>
                <a:t>文本左对齐</a:t>
              </a:r>
              <a:endParaRPr lang="zh-CN" altLang="en-US" sz="1100" dirty="0">
                <a:ln>
                  <a:noFill/>
                </a:ln>
                <a:solidFill>
                  <a:schemeClr val="bg1"/>
                </a:solidFill>
              </a:endParaRPr>
            </a:p>
          </p:txBody>
        </p:sp>
        <p:sp>
          <p:nvSpPr>
            <p:cNvPr id="45" name="椭圆 44"/>
            <p:cNvSpPr/>
            <p:nvPr/>
          </p:nvSpPr>
          <p:spPr>
            <a:xfrm>
              <a:off x="180057" y="2984512"/>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7525685" y="3991167"/>
            <a:ext cx="1588010" cy="278882"/>
            <a:chOff x="7525685" y="2924944"/>
            <a:chExt cx="1588010" cy="278882"/>
          </a:xfrm>
        </p:grpSpPr>
        <p:sp>
          <p:nvSpPr>
            <p:cNvPr id="488" name="上箭头 487"/>
            <p:cNvSpPr/>
            <p:nvPr/>
          </p:nvSpPr>
          <p:spPr>
            <a:xfrm rot="16200000" flipH="1" flipV="1">
              <a:off x="8559752" y="2649883"/>
              <a:ext cx="278882" cy="829004"/>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9" name="TextBox 488"/>
            <p:cNvSpPr txBox="1"/>
            <p:nvPr/>
          </p:nvSpPr>
          <p:spPr>
            <a:xfrm>
              <a:off x="7525685" y="2979745"/>
              <a:ext cx="705321" cy="169277"/>
            </a:xfrm>
            <a:prstGeom prst="rect">
              <a:avLst/>
            </a:prstGeom>
            <a:noFill/>
          </p:spPr>
          <p:txBody>
            <a:bodyPr wrap="none" lIns="0" tIns="0" rIns="0" bIns="0" rtlCol="0" anchor="ctr">
              <a:spAutoFit/>
            </a:bodyPr>
            <a:lstStyle>
              <a:defPPr>
                <a:defRPr lang="zh-CN"/>
              </a:defPPr>
              <a:lvl1pPr>
                <a:defRPr sz="1600" b="1">
                  <a:ln>
                    <a:solidFill>
                      <a:srgbClr val="FFFF00"/>
                    </a:solidFill>
                  </a:ln>
                  <a:solidFill>
                    <a:srgbClr val="FF0000"/>
                  </a:solidFill>
                  <a:latin typeface="微软雅黑" panose="020B0503020204020204" pitchFamily="34" charset="-122"/>
                  <a:ea typeface="微软雅黑" panose="020B0503020204020204" pitchFamily="34" charset="-122"/>
                </a:defRPr>
              </a:lvl1pPr>
            </a:lstStyle>
            <a:p>
              <a:pPr algn="r"/>
              <a:r>
                <a:rPr lang="zh-CN" altLang="en-US" sz="1100" dirty="0" smtClean="0">
                  <a:ln>
                    <a:noFill/>
                  </a:ln>
                  <a:solidFill>
                    <a:schemeClr val="bg1"/>
                  </a:solidFill>
                </a:rPr>
                <a:t>文本右对齐</a:t>
              </a:r>
              <a:endParaRPr lang="zh-CN" altLang="en-US" sz="1100" dirty="0">
                <a:ln>
                  <a:noFill/>
                </a:ln>
                <a:solidFill>
                  <a:schemeClr val="bg1"/>
                </a:solidFill>
              </a:endParaRPr>
            </a:p>
          </p:txBody>
        </p:sp>
        <p:sp>
          <p:nvSpPr>
            <p:cNvPr id="47" name="椭圆 46"/>
            <p:cNvSpPr/>
            <p:nvPr/>
          </p:nvSpPr>
          <p:spPr>
            <a:xfrm>
              <a:off x="8748464" y="2984511"/>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5779534" y="2624558"/>
            <a:ext cx="3316001" cy="676157"/>
            <a:chOff x="5779534" y="3501008"/>
            <a:chExt cx="3316001" cy="676157"/>
          </a:xfrm>
        </p:grpSpPr>
        <p:sp>
          <p:nvSpPr>
            <p:cNvPr id="31" name="上箭头 30"/>
            <p:cNvSpPr/>
            <p:nvPr/>
          </p:nvSpPr>
          <p:spPr>
            <a:xfrm flipH="1">
              <a:off x="5779534" y="3549041"/>
              <a:ext cx="203854" cy="615725"/>
            </a:xfrm>
            <a:prstGeom prst="upArrow">
              <a:avLst/>
            </a:prstGeom>
            <a:gradFill>
              <a:gsLst>
                <a:gs pos="30000">
                  <a:srgbClr val="00B050"/>
                </a:gs>
                <a:gs pos="100000">
                  <a:srgbClr val="00B05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p>
          </p:txBody>
        </p:sp>
        <p:sp>
          <p:nvSpPr>
            <p:cNvPr id="32" name="上箭头 31"/>
            <p:cNvSpPr/>
            <p:nvPr/>
          </p:nvSpPr>
          <p:spPr>
            <a:xfrm rot="5400000">
              <a:off x="7359690" y="1969017"/>
              <a:ext cx="203854" cy="3267836"/>
            </a:xfrm>
            <a:prstGeom prst="upArrow">
              <a:avLst/>
            </a:prstGeom>
            <a:gradFill>
              <a:gsLst>
                <a:gs pos="30000">
                  <a:srgbClr val="00B050"/>
                </a:gs>
                <a:gs pos="100000">
                  <a:srgbClr val="00B0F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32"/>
            <p:cNvSpPr txBox="1"/>
            <p:nvPr/>
          </p:nvSpPr>
          <p:spPr>
            <a:xfrm flipH="1">
              <a:off x="6033973" y="3750872"/>
              <a:ext cx="282129"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文本</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斜体</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34" name="椭圆 33"/>
            <p:cNvSpPr/>
            <p:nvPr/>
          </p:nvSpPr>
          <p:spPr>
            <a:xfrm flipH="1">
              <a:off x="5798696" y="4017418"/>
              <a:ext cx="159747" cy="159747"/>
            </a:xfrm>
            <a:prstGeom prst="ellipse">
              <a:avLst/>
            </a:prstGeom>
            <a:solidFill>
              <a:srgbClr val="00B05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smtClean="0">
                  <a:latin typeface="微软雅黑" panose="020B0503020204020204" pitchFamily="34" charset="-122"/>
                  <a:ea typeface="微软雅黑" panose="020B0503020204020204" pitchFamily="34" charset="-122"/>
                </a:rPr>
                <a:t>S</a:t>
              </a:r>
              <a:endParaRPr lang="zh-CN" altLang="en-US" sz="900" b="1" dirty="0">
                <a:latin typeface="微软雅黑" panose="020B0503020204020204" pitchFamily="34" charset="-122"/>
                <a:ea typeface="微软雅黑" panose="020B0503020204020204" pitchFamily="34" charset="-122"/>
              </a:endParaRPr>
            </a:p>
          </p:txBody>
        </p:sp>
        <p:sp>
          <p:nvSpPr>
            <p:cNvPr id="49" name="椭圆 48"/>
            <p:cNvSpPr/>
            <p:nvPr/>
          </p:nvSpPr>
          <p:spPr>
            <a:xfrm>
              <a:off x="8748464" y="3523061"/>
              <a:ext cx="159747" cy="159747"/>
            </a:xfrm>
            <a:prstGeom prst="ellipse">
              <a:avLst/>
            </a:prstGeom>
            <a:solidFill>
              <a:srgbClr val="FFFF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b="1" dirty="0">
                  <a:solidFill>
                    <a:srgbClr val="00B050"/>
                  </a:solidFill>
                  <a:latin typeface="微软雅黑" panose="020B0503020204020204" pitchFamily="34" charset="-122"/>
                  <a:ea typeface="微软雅黑" panose="020B0503020204020204" pitchFamily="34" charset="-122"/>
                </a:rPr>
                <a:t>E</a:t>
              </a:r>
              <a:endParaRPr lang="zh-CN" altLang="en-US" sz="900" b="1" dirty="0">
                <a:solidFill>
                  <a:srgbClr val="00B05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7202115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60000" contrast="-40000"/>
                    </a14:imgEffect>
                  </a14:imgLayer>
                </a14:imgProps>
              </a:ext>
              <a:ext uri="{28A0092B-C50C-407E-A947-70E740481C1C}">
                <a14:useLocalDpi xmlns:a14="http://schemas.microsoft.com/office/drawing/2010/main" val="0"/>
              </a:ext>
            </a:extLst>
          </a:blip>
          <a:srcRect/>
          <a:stretch>
            <a:fillRect/>
          </a:stretch>
        </p:blipFill>
        <p:spPr bwMode="auto">
          <a:xfrm>
            <a:off x="4390" y="713342"/>
            <a:ext cx="9139610" cy="53799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6" name="矩形 55"/>
          <p:cNvSpPr/>
          <p:nvPr/>
        </p:nvSpPr>
        <p:spPr>
          <a:xfrm>
            <a:off x="19048" y="727557"/>
            <a:ext cx="9105902" cy="5360377"/>
          </a:xfrm>
          <a:prstGeom prst="rect">
            <a:avLst/>
          </a:prstGeom>
          <a:noFill/>
          <a:ln w="38100">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9" name="标题 1028"/>
          <p:cNvSpPr>
            <a:spLocks noGrp="1"/>
          </p:cNvSpPr>
          <p:nvPr>
            <p:ph type="title"/>
          </p:nvPr>
        </p:nvSpPr>
        <p:spPr/>
        <p:txBody>
          <a:bodyPr/>
          <a:lstStyle/>
          <a:p>
            <a:r>
              <a:rPr lang="en-US" altLang="zh-CN" dirty="0" smtClean="0"/>
              <a:t>Microsoft Office 2010 - Excel</a:t>
            </a:r>
            <a:endParaRPr lang="zh-CN" altLang="en-US" dirty="0"/>
          </a:p>
        </p:txBody>
      </p:sp>
      <p:grpSp>
        <p:nvGrpSpPr>
          <p:cNvPr id="82" name="组合 81"/>
          <p:cNvGrpSpPr/>
          <p:nvPr/>
        </p:nvGrpSpPr>
        <p:grpSpPr>
          <a:xfrm>
            <a:off x="2339752" y="2285125"/>
            <a:ext cx="1311369" cy="927851"/>
            <a:chOff x="2483768" y="1988840"/>
            <a:chExt cx="1311369" cy="927851"/>
          </a:xfrm>
        </p:grpSpPr>
        <p:sp>
          <p:nvSpPr>
            <p:cNvPr id="83" name="TextBox 82"/>
            <p:cNvSpPr txBox="1"/>
            <p:nvPr/>
          </p:nvSpPr>
          <p:spPr>
            <a:xfrm>
              <a:off x="3022490" y="2206106"/>
              <a:ext cx="772647" cy="338554"/>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最小化</a:t>
              </a:r>
              <a:r>
                <a:rPr lang="en-US" altLang="zh-CN" sz="1100" b="1" dirty="0" smtClean="0">
                  <a:solidFill>
                    <a:schemeClr val="bg1"/>
                  </a:solidFill>
                  <a:latin typeface="微软雅黑" panose="020B0503020204020204" pitchFamily="34" charset="-122"/>
                  <a:ea typeface="微软雅黑" panose="020B0503020204020204" pitchFamily="34" charset="-122"/>
                </a:rPr>
                <a:t>/</a:t>
              </a:r>
              <a:r>
                <a:rPr lang="zh-CN" altLang="en-US" sz="1100" b="1" dirty="0" smtClean="0">
                  <a:solidFill>
                    <a:schemeClr val="bg1"/>
                  </a:solidFill>
                  <a:latin typeface="微软雅黑" panose="020B0503020204020204" pitchFamily="34" charset="-122"/>
                  <a:ea typeface="微软雅黑" panose="020B0503020204020204" pitchFamily="34" charset="-122"/>
                </a:rPr>
                <a:t>恢复</a:t>
              </a:r>
              <a:endParaRPr lang="en-US" altLang="zh-CN" sz="1100" b="1" dirty="0" smtClean="0">
                <a:solidFill>
                  <a:schemeClr val="bg1"/>
                </a:solidFill>
                <a:latin typeface="微软雅黑" panose="020B0503020204020204" pitchFamily="34" charset="-122"/>
                <a:ea typeface="微软雅黑" panose="020B0503020204020204" pitchFamily="34" charset="-122"/>
              </a:endParaRPr>
            </a:p>
            <a:p>
              <a:r>
                <a:rPr lang="zh-CN" altLang="en-US" sz="1100" b="1" dirty="0" smtClean="0">
                  <a:solidFill>
                    <a:schemeClr val="bg1"/>
                  </a:solidFill>
                  <a:latin typeface="微软雅黑" panose="020B0503020204020204" pitchFamily="34" charset="-122"/>
                  <a:ea typeface="微软雅黑" panose="020B0503020204020204" pitchFamily="34" charset="-122"/>
                </a:rPr>
                <a:t>功能区</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84" name="上箭头 83"/>
            <p:cNvSpPr/>
            <p:nvPr/>
          </p:nvSpPr>
          <p:spPr>
            <a:xfrm>
              <a:off x="2483768"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上箭头 84"/>
            <p:cNvSpPr/>
            <p:nvPr/>
          </p:nvSpPr>
          <p:spPr>
            <a:xfrm flipV="1">
              <a:off x="2721034" y="1988840"/>
              <a:ext cx="278882" cy="927851"/>
            </a:xfrm>
            <a:prstGeom prst="upArrow">
              <a:avLst/>
            </a:prstGeom>
            <a:gradFill>
              <a:gsLst>
                <a:gs pos="30000">
                  <a:srgbClr val="FF0000"/>
                </a:gs>
                <a:gs pos="100000">
                  <a:srgbClr val="FF0000">
                    <a:alpha val="0"/>
                  </a:srgbClr>
                </a:gs>
              </a:gsLst>
              <a:lin ang="5400000" scaled="0"/>
            </a:gradFill>
            <a:ln w="12700">
              <a:gradFill>
                <a:gsLst>
                  <a:gs pos="30000">
                    <a:schemeClr val="bg1"/>
                  </a:gs>
                  <a:gs pos="100000">
                    <a:schemeClr val="bg1">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a:off x="2531400" y="2708532"/>
              <a:ext cx="180352" cy="180352"/>
            </a:xfrm>
            <a:prstGeom prst="ellipse">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latin typeface="微软雅黑" panose="020B0503020204020204" pitchFamily="34" charset="-122"/>
                  <a:ea typeface="微软雅黑" panose="020B0503020204020204" pitchFamily="34" charset="-122"/>
                </a:rPr>
                <a:t>S</a:t>
              </a:r>
              <a:endParaRPr lang="zh-CN" altLang="en-US" sz="1000" b="1" dirty="0">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1765127" y="5787890"/>
            <a:ext cx="2509986" cy="278882"/>
            <a:chOff x="1765127" y="5787890"/>
            <a:chExt cx="2509986" cy="278882"/>
          </a:xfrm>
        </p:grpSpPr>
        <p:sp>
          <p:nvSpPr>
            <p:cNvPr id="17" name="上箭头 16"/>
            <p:cNvSpPr/>
            <p:nvPr/>
          </p:nvSpPr>
          <p:spPr>
            <a:xfrm rot="16200000">
              <a:off x="2303962"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17"/>
            <p:cNvSpPr txBox="1"/>
            <p:nvPr/>
          </p:nvSpPr>
          <p:spPr>
            <a:xfrm>
              <a:off x="3287663" y="5842691"/>
              <a:ext cx="987450" cy="169277"/>
            </a:xfrm>
            <a:prstGeom prst="rect">
              <a:avLst/>
            </a:prstGeom>
            <a:noFill/>
          </p:spPr>
          <p:txBody>
            <a:bodyPr wrap="none" lIns="0" tIns="0" rIns="0" bIns="0" rtlCol="0" anchor="ctr">
              <a:spAutoFit/>
            </a:bodyPr>
            <a:lstStyle/>
            <a:p>
              <a:r>
                <a:rPr lang="zh-CN" altLang="en-US" sz="1100" b="1" dirty="0" smtClean="0">
                  <a:solidFill>
                    <a:schemeClr val="bg1"/>
                  </a:solidFill>
                  <a:latin typeface="微软雅黑" panose="020B0503020204020204" pitchFamily="34" charset="-122"/>
                  <a:ea typeface="微软雅黑" panose="020B0503020204020204" pitchFamily="34" charset="-122"/>
                </a:rPr>
                <a:t>取消合并单元格</a:t>
              </a:r>
              <a:endParaRPr lang="zh-CN" altLang="en-US" sz="1100" b="1" dirty="0">
                <a:solidFill>
                  <a:schemeClr val="bg1"/>
                </a:solidFill>
                <a:latin typeface="微软雅黑" panose="020B0503020204020204" pitchFamily="34" charset="-122"/>
                <a:ea typeface="微软雅黑" panose="020B0503020204020204" pitchFamily="34" charset="-122"/>
              </a:endParaRPr>
            </a:p>
          </p:txBody>
        </p:sp>
        <p:sp>
          <p:nvSpPr>
            <p:cNvPr id="19" name="椭圆 18"/>
            <p:cNvSpPr/>
            <p:nvPr/>
          </p:nvSpPr>
          <p:spPr>
            <a:xfrm>
              <a:off x="3023496"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a:xfrm>
            <a:off x="4857081" y="5787890"/>
            <a:ext cx="2238084" cy="278882"/>
            <a:chOff x="4857081" y="5787890"/>
            <a:chExt cx="2238084" cy="278882"/>
          </a:xfrm>
        </p:grpSpPr>
        <p:sp>
          <p:nvSpPr>
            <p:cNvPr id="21" name="上箭头 20"/>
            <p:cNvSpPr/>
            <p:nvPr/>
          </p:nvSpPr>
          <p:spPr>
            <a:xfrm rot="5400000" flipH="1">
              <a:off x="6277449" y="5249055"/>
              <a:ext cx="278882" cy="1356551"/>
            </a:xfrm>
            <a:prstGeom prst="upArrow">
              <a:avLst/>
            </a:prstGeom>
            <a:gradFill>
              <a:gsLst>
                <a:gs pos="30000">
                  <a:srgbClr val="FF0000"/>
                </a:gs>
                <a:gs pos="100000">
                  <a:srgbClr val="FF0000">
                    <a:alpha val="0"/>
                  </a:srgbClr>
                </a:gs>
              </a:gsLst>
              <a:lin ang="5400000" scaled="0"/>
            </a:gradFill>
            <a:ln w="38100">
              <a:gradFill>
                <a:gsLst>
                  <a:gs pos="30000">
                    <a:srgbClr val="FFFF00"/>
                  </a:gs>
                  <a:gs pos="100000">
                    <a:srgbClr val="FFFF00">
                      <a:alpha val="0"/>
                    </a:srgb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Box 21"/>
            <p:cNvSpPr txBox="1"/>
            <p:nvPr/>
          </p:nvSpPr>
          <p:spPr>
            <a:xfrm>
              <a:off x="4857081" y="5842691"/>
              <a:ext cx="705321" cy="169277"/>
            </a:xfrm>
            <a:prstGeom prst="rect">
              <a:avLst/>
            </a:prstGeom>
            <a:noFill/>
          </p:spPr>
          <p:txBody>
            <a:bodyPr wrap="none" lIns="0" tIns="0" rIns="0" bIns="0" rtlCol="0" anchor="ctr">
              <a:spAutoFit/>
            </a:bodyPr>
            <a:lstStyle/>
            <a:p>
              <a:pPr algn="r"/>
              <a:r>
                <a:rPr lang="zh-CN" altLang="en-US" sz="1100" b="1" dirty="0">
                  <a:solidFill>
                    <a:schemeClr val="bg1"/>
                  </a:solidFill>
                  <a:latin typeface="微软雅黑" panose="020B0503020204020204" pitchFamily="34" charset="-122"/>
                  <a:ea typeface="微软雅黑" panose="020B0503020204020204" pitchFamily="34" charset="-122"/>
                </a:rPr>
                <a:t>合并单元格</a:t>
              </a:r>
            </a:p>
          </p:txBody>
        </p:sp>
        <p:sp>
          <p:nvSpPr>
            <p:cNvPr id="23" name="椭圆 22"/>
            <p:cNvSpPr/>
            <p:nvPr/>
          </p:nvSpPr>
          <p:spPr>
            <a:xfrm>
              <a:off x="5648438" y="5842691"/>
              <a:ext cx="180352" cy="180352"/>
            </a:xfrm>
            <a:prstGeom prst="ellipse">
              <a:avLst/>
            </a:prstGeom>
            <a:solidFill>
              <a:srgbClr val="FF0000"/>
            </a:solidFill>
            <a:ln w="190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b="1" dirty="0" smtClean="0">
                  <a:solidFill>
                    <a:srgbClr val="FFFF00"/>
                  </a:solidFill>
                  <a:latin typeface="微软雅黑" panose="020B0503020204020204" pitchFamily="34" charset="-122"/>
                  <a:ea typeface="微软雅黑" panose="020B0503020204020204" pitchFamily="34" charset="-122"/>
                </a:rPr>
                <a:t>S</a:t>
              </a:r>
              <a:endParaRPr lang="zh-CN" altLang="en-US" sz="1000" b="1" dirty="0">
                <a:solidFill>
                  <a:srgbClr val="FFFF00"/>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62066937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1046</TotalTime>
  <Words>906</Words>
  <Application>Microsoft Office PowerPoint</Application>
  <PresentationFormat>全屏显示(4:3)</PresentationFormat>
  <Paragraphs>360</Paragraphs>
  <Slides>17</Slides>
  <Notes>0</Notes>
  <HiddenSlides>0</HiddenSlides>
  <MMClips>0</MMClips>
  <ScaleCrop>false</ScaleCrop>
  <HeadingPairs>
    <vt:vector size="4" baseType="variant">
      <vt:variant>
        <vt:lpstr>主题</vt:lpstr>
      </vt:variant>
      <vt:variant>
        <vt:i4>1</vt:i4>
      </vt:variant>
      <vt:variant>
        <vt:lpstr>幻灯片标题</vt:lpstr>
      </vt:variant>
      <vt:variant>
        <vt:i4>17</vt:i4>
      </vt:variant>
    </vt:vector>
  </HeadingPairs>
  <TitlesOfParts>
    <vt:vector size="18" baseType="lpstr">
      <vt:lpstr>Office 主题​​</vt:lpstr>
      <vt:lpstr>鼠标手势方案简介</vt:lpstr>
      <vt:lpstr>“四栏”说明：用于固定区域内 开始(S) 或 完成(E) 的手势</vt:lpstr>
      <vt:lpstr>“四区”说明 ：用于固定区域内 开始(S) 或 完成(E) 的手势</vt:lpstr>
      <vt:lpstr>全局通用的鼠标手势（窗口类）</vt:lpstr>
      <vt:lpstr>全局通用的鼠标手势（操作类）</vt:lpstr>
      <vt:lpstr>全局通用的鼠标手势（排版类）</vt:lpstr>
      <vt:lpstr>全局通用的鼠标手势（总览）</vt:lpstr>
      <vt:lpstr>富文本编辑（Office、Evernote、写字板、邮件、…）</vt:lpstr>
      <vt:lpstr>Microsoft Office 2010 - Excel</vt:lpstr>
      <vt:lpstr>Microsoft Office 2010 - Word</vt:lpstr>
      <vt:lpstr>Microsoft Office 2010 - PowerPoint</vt:lpstr>
      <vt:lpstr>浏览器（Chrome、Firefox、IE、Opera、…）</vt:lpstr>
      <vt:lpstr>PDF阅读器 – Acrobat Reader / Pro</vt:lpstr>
      <vt:lpstr>邮件客户端 – Foxmail 7.1</vt:lpstr>
      <vt:lpstr>文件管理工具 – Total Commander</vt:lpstr>
      <vt:lpstr>股票软件（“通达信”操作兼容类软件）</vt:lpstr>
      <vt:lpstr>任务栏（适用四个不同的放置位置）</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Max</dc:creator>
  <cp:lastModifiedBy>周孟兆</cp:lastModifiedBy>
  <cp:revision>294</cp:revision>
  <dcterms:created xsi:type="dcterms:W3CDTF">2013-08-22T03:40:30Z</dcterms:created>
  <dcterms:modified xsi:type="dcterms:W3CDTF">2014-01-24T02:54:56Z</dcterms:modified>
</cp:coreProperties>
</file>

<file path=docProps/thumbnail.jpeg>
</file>